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11"/>
  </p:notesMasterIdLst>
  <p:sldIdLst>
    <p:sldId id="256" r:id="rId2"/>
    <p:sldId id="257" r:id="rId3"/>
    <p:sldId id="259" r:id="rId4"/>
    <p:sldId id="263" r:id="rId5"/>
    <p:sldId id="260" r:id="rId6"/>
    <p:sldId id="262" r:id="rId7"/>
    <p:sldId id="261" r:id="rId8"/>
    <p:sldId id="264"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p:cViewPr varScale="1">
        <p:scale>
          <a:sx n="116" d="100"/>
          <a:sy n="116" d="100"/>
        </p:scale>
        <p:origin x="12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image" Target="../media/image2.jpg"/></Relationships>
</file>

<file path=ppt/diagrams/_rels/data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jpg"/></Relationships>
</file>

<file path=ppt/diagrams/_rels/data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jpg"/><Relationship Id="rId5" Type="http://schemas.openxmlformats.org/officeDocument/2006/relationships/image" Target="../media/image14.jpg"/><Relationship Id="rId4"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image" Target="../media/image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image" Target="../media/image10.jpg"/><Relationship Id="rId5" Type="http://schemas.openxmlformats.org/officeDocument/2006/relationships/image" Target="../media/image14.jpg"/><Relationship Id="rId4"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D84FE-13FA-42F8-9D58-25054B9B37DB}" type="doc">
      <dgm:prSet loTypeId="urn:microsoft.com/office/officeart/2005/8/layout/pList2" loCatId="list" qsTypeId="urn:microsoft.com/office/officeart/2005/8/quickstyle/simple1" qsCatId="simple" csTypeId="urn:microsoft.com/office/officeart/2005/8/colors/accent1_2" csCatId="accent1" phldr="1"/>
      <dgm:spPr/>
    </dgm:pt>
    <dgm:pt modelId="{441A0E99-24B2-4DF6-8412-34F820C32B39}">
      <dgm:prSet phldrT="[Text]"/>
      <dgm:spPr/>
      <dgm:t>
        <a:bodyPr/>
        <a:lstStyle/>
        <a:p>
          <a:r>
            <a:rPr lang="en-US" dirty="0" smtClean="0"/>
            <a:t>Main Event</a:t>
          </a:r>
          <a:endParaRPr lang="en-US" dirty="0"/>
        </a:p>
      </dgm:t>
    </dgm:pt>
    <dgm:pt modelId="{986DC038-DD69-48CF-9CA4-FFD1B2872168}" type="parTrans" cxnId="{341F9413-B692-4B95-865F-5ABE8B87B0C1}">
      <dgm:prSet/>
      <dgm:spPr/>
      <dgm:t>
        <a:bodyPr/>
        <a:lstStyle/>
        <a:p>
          <a:endParaRPr lang="en-US"/>
        </a:p>
      </dgm:t>
    </dgm:pt>
    <dgm:pt modelId="{3111B7F5-6412-47F5-B4A6-CCE14A301273}" type="sibTrans" cxnId="{341F9413-B692-4B95-865F-5ABE8B87B0C1}">
      <dgm:prSet/>
      <dgm:spPr/>
      <dgm:t>
        <a:bodyPr/>
        <a:lstStyle/>
        <a:p>
          <a:endParaRPr lang="en-US"/>
        </a:p>
      </dgm:t>
    </dgm:pt>
    <dgm:pt modelId="{2CA2FD4E-62E8-4AD5-936E-2970812802C8}">
      <dgm:prSet phldrT="[Text]"/>
      <dgm:spPr/>
      <dgm:t>
        <a:bodyPr/>
        <a:lstStyle/>
        <a:p>
          <a:r>
            <a:rPr lang="en-US" dirty="0" smtClean="0"/>
            <a:t>Hackathon</a:t>
          </a:r>
          <a:endParaRPr lang="en-US" dirty="0"/>
        </a:p>
      </dgm:t>
    </dgm:pt>
    <dgm:pt modelId="{89C7B6D0-35CC-47B0-9C3A-3A8BD6902813}" type="parTrans" cxnId="{104C1C0F-DA4E-4D1F-9CFC-CD6B2784F7D5}">
      <dgm:prSet/>
      <dgm:spPr/>
      <dgm:t>
        <a:bodyPr/>
        <a:lstStyle/>
        <a:p>
          <a:endParaRPr lang="en-US"/>
        </a:p>
      </dgm:t>
    </dgm:pt>
    <dgm:pt modelId="{A032459B-EE6A-4536-BEFD-9A7D940703DA}" type="sibTrans" cxnId="{104C1C0F-DA4E-4D1F-9CFC-CD6B2784F7D5}">
      <dgm:prSet/>
      <dgm:spPr/>
      <dgm:t>
        <a:bodyPr/>
        <a:lstStyle/>
        <a:p>
          <a:endParaRPr lang="en-US"/>
        </a:p>
      </dgm:t>
    </dgm:pt>
    <dgm:pt modelId="{C2C18836-DA16-4724-8E94-8E0ED6C189D5}">
      <dgm:prSet phldrT="[Text]"/>
      <dgm:spPr/>
      <dgm:t>
        <a:bodyPr/>
        <a:lstStyle/>
        <a:p>
          <a:r>
            <a:rPr lang="en-US" b="0" i="0" dirty="0" smtClean="0"/>
            <a:t>Hackathon encourage developers to collaborate and develop utilities, ideas, running code and solutions that show practical implementations of IETF standards.</a:t>
          </a:r>
          <a:endParaRPr lang="en-US" dirty="0"/>
        </a:p>
      </dgm:t>
    </dgm:pt>
    <dgm:pt modelId="{2F6A8DDF-26E7-429E-A047-780F56ED79C1}" type="parTrans" cxnId="{3859752E-B021-4A72-B6DC-37F2A743F639}">
      <dgm:prSet/>
      <dgm:spPr/>
      <dgm:t>
        <a:bodyPr/>
        <a:lstStyle/>
        <a:p>
          <a:endParaRPr lang="en-US"/>
        </a:p>
      </dgm:t>
    </dgm:pt>
    <dgm:pt modelId="{E826877F-8D7B-440A-8D14-2DEA35E90321}" type="sibTrans" cxnId="{3859752E-B021-4A72-B6DC-37F2A743F639}">
      <dgm:prSet/>
      <dgm:spPr/>
      <dgm:t>
        <a:bodyPr/>
        <a:lstStyle/>
        <a:p>
          <a:endParaRPr lang="en-US"/>
        </a:p>
      </dgm:t>
    </dgm:pt>
    <dgm:pt modelId="{0BA337C9-F6C2-4426-B057-947A51A89F90}">
      <dgm:prSet phldrT="[Text]"/>
      <dgm:spPr/>
      <dgm:t>
        <a:bodyPr/>
        <a:lstStyle/>
        <a:p>
          <a:r>
            <a:rPr lang="en-US" b="0" i="0" dirty="0" smtClean="0"/>
            <a:t>Main event including technical invited talks on IOT, Security, SDN, Apps area</a:t>
          </a:r>
          <a:endParaRPr lang="en-US" dirty="0"/>
        </a:p>
      </dgm:t>
    </dgm:pt>
    <dgm:pt modelId="{BD5C062B-4E18-47BA-915E-BC7959B398F7}" type="parTrans" cxnId="{916DCB66-84E9-423A-8A81-2C16F4D6A4FE}">
      <dgm:prSet/>
      <dgm:spPr/>
      <dgm:t>
        <a:bodyPr/>
        <a:lstStyle/>
        <a:p>
          <a:endParaRPr lang="en-US"/>
        </a:p>
      </dgm:t>
    </dgm:pt>
    <dgm:pt modelId="{B2CFB346-36F9-435E-8BEB-BCDB617E36E4}" type="sibTrans" cxnId="{916DCB66-84E9-423A-8A81-2C16F4D6A4FE}">
      <dgm:prSet/>
      <dgm:spPr/>
      <dgm:t>
        <a:bodyPr/>
        <a:lstStyle/>
        <a:p>
          <a:endParaRPr lang="en-US"/>
        </a:p>
      </dgm:t>
    </dgm:pt>
    <dgm:pt modelId="{604CD3DD-0DC7-435D-885D-92BAF14125B1}">
      <dgm:prSet/>
      <dgm:spPr/>
      <dgm:t>
        <a:bodyPr/>
        <a:lstStyle/>
        <a:p>
          <a:r>
            <a:rPr lang="en-US" b="0" i="0" dirty="0" smtClean="0"/>
            <a:t>Experts with vast  IETF and Industry experience</a:t>
          </a:r>
          <a:endParaRPr lang="en-US" b="0" i="0" dirty="0"/>
        </a:p>
      </dgm:t>
    </dgm:pt>
    <dgm:pt modelId="{AC4595FF-1FD1-45B2-9BDE-8B7F1177D1B2}" type="parTrans" cxnId="{09F3775F-8A01-4EC8-8DF9-104D2F063634}">
      <dgm:prSet/>
      <dgm:spPr/>
      <dgm:t>
        <a:bodyPr/>
        <a:lstStyle/>
        <a:p>
          <a:endParaRPr lang="en-US"/>
        </a:p>
      </dgm:t>
    </dgm:pt>
    <dgm:pt modelId="{73D0B9DA-B0F3-4BFD-BF98-44EC9FA03CAB}" type="sibTrans" cxnId="{09F3775F-8A01-4EC8-8DF9-104D2F063634}">
      <dgm:prSet/>
      <dgm:spPr/>
      <dgm:t>
        <a:bodyPr/>
        <a:lstStyle/>
        <a:p>
          <a:endParaRPr lang="en-US"/>
        </a:p>
      </dgm:t>
    </dgm:pt>
    <dgm:pt modelId="{F5FD4CB5-1177-4DD6-8657-892636531CE8}">
      <dgm:prSet/>
      <dgm:spPr/>
      <dgm:t>
        <a:bodyPr/>
        <a:lstStyle/>
        <a:p>
          <a:r>
            <a:rPr lang="en-US" b="0" i="0" dirty="0" smtClean="0"/>
            <a:t>Various Panel discussion on each technical track with various technology background and perspectives</a:t>
          </a:r>
          <a:endParaRPr lang="en-US" b="0" i="0" dirty="0"/>
        </a:p>
      </dgm:t>
    </dgm:pt>
    <dgm:pt modelId="{9B786518-F9D9-48FA-8ADF-9E5FD09E0A93}" type="parTrans" cxnId="{648E3A61-9B31-490E-9916-C03DAF25FCF8}">
      <dgm:prSet/>
      <dgm:spPr/>
      <dgm:t>
        <a:bodyPr/>
        <a:lstStyle/>
        <a:p>
          <a:endParaRPr lang="en-US"/>
        </a:p>
      </dgm:t>
    </dgm:pt>
    <dgm:pt modelId="{EE9ABCBE-191B-4A52-AEC5-6F0699E719CF}" type="sibTrans" cxnId="{648E3A61-9B31-490E-9916-C03DAF25FCF8}">
      <dgm:prSet/>
      <dgm:spPr/>
      <dgm:t>
        <a:bodyPr/>
        <a:lstStyle/>
        <a:p>
          <a:endParaRPr lang="en-US"/>
        </a:p>
      </dgm:t>
    </dgm:pt>
    <dgm:pt modelId="{21E52B46-01E4-4418-9BB6-622AAF95573B}">
      <dgm:prSet/>
      <dgm:spPr/>
      <dgm:t>
        <a:bodyPr/>
        <a:lstStyle/>
        <a:p>
          <a:r>
            <a:rPr lang="en-US" b="0" i="0" dirty="0" smtClean="0"/>
            <a:t>Technology area - IOT, TLS, DNS, SDN etc.</a:t>
          </a:r>
          <a:endParaRPr lang="en-US" b="0" i="0" dirty="0"/>
        </a:p>
      </dgm:t>
    </dgm:pt>
    <dgm:pt modelId="{89D32E11-4BBA-4D2E-88E9-F1336131E3D6}" type="parTrans" cxnId="{60F07836-470E-4DD0-B8C0-7E6FECD1FBFD}">
      <dgm:prSet/>
      <dgm:spPr/>
      <dgm:t>
        <a:bodyPr/>
        <a:lstStyle/>
        <a:p>
          <a:endParaRPr lang="en-US"/>
        </a:p>
      </dgm:t>
    </dgm:pt>
    <dgm:pt modelId="{23908C6C-27DF-400A-ACC2-E7A3727C6C5D}" type="sibTrans" cxnId="{60F07836-470E-4DD0-B8C0-7E6FECD1FBFD}">
      <dgm:prSet/>
      <dgm:spPr/>
      <dgm:t>
        <a:bodyPr/>
        <a:lstStyle/>
        <a:p>
          <a:endParaRPr lang="en-US"/>
        </a:p>
      </dgm:t>
    </dgm:pt>
    <dgm:pt modelId="{4C030BC6-6849-481A-B2AB-64D365ED1E16}">
      <dgm:prSet/>
      <dgm:spPr/>
      <dgm:t>
        <a:bodyPr/>
        <a:lstStyle/>
        <a:p>
          <a:r>
            <a:rPr lang="en-US" b="0" i="0" dirty="0" smtClean="0"/>
            <a:t>Participants are encouraged to demonstrate working open source projects</a:t>
          </a:r>
          <a:endParaRPr lang="en-US" b="0" i="0" dirty="0"/>
        </a:p>
      </dgm:t>
    </dgm:pt>
    <dgm:pt modelId="{61E9344F-BC18-4A2B-9D95-9CEF0910358B}" type="parTrans" cxnId="{F9C7A8D6-B7DB-415C-B5EA-46BC08E46645}">
      <dgm:prSet/>
      <dgm:spPr/>
      <dgm:t>
        <a:bodyPr/>
        <a:lstStyle/>
        <a:p>
          <a:endParaRPr lang="en-US"/>
        </a:p>
      </dgm:t>
    </dgm:pt>
    <dgm:pt modelId="{5A32F9D8-6129-4AE5-A685-895DD2A10BBE}" type="sibTrans" cxnId="{F9C7A8D6-B7DB-415C-B5EA-46BC08E46645}">
      <dgm:prSet/>
      <dgm:spPr/>
      <dgm:t>
        <a:bodyPr/>
        <a:lstStyle/>
        <a:p>
          <a:endParaRPr lang="en-US"/>
        </a:p>
      </dgm:t>
    </dgm:pt>
    <dgm:pt modelId="{3843FCDA-FB2F-4E99-8877-E103858309F4}" type="pres">
      <dgm:prSet presAssocID="{2D3D84FE-13FA-42F8-9D58-25054B9B37DB}" presName="Name0" presStyleCnt="0">
        <dgm:presLayoutVars>
          <dgm:dir/>
          <dgm:resizeHandles val="exact"/>
        </dgm:presLayoutVars>
      </dgm:prSet>
      <dgm:spPr/>
    </dgm:pt>
    <dgm:pt modelId="{B4A20063-0173-4207-B545-858101122838}" type="pres">
      <dgm:prSet presAssocID="{2D3D84FE-13FA-42F8-9D58-25054B9B37DB}" presName="bkgdShp" presStyleLbl="alignAccFollowNode1" presStyleIdx="0" presStyleCnt="1"/>
      <dgm:spPr/>
    </dgm:pt>
    <dgm:pt modelId="{70C266EC-0E40-4B6B-866C-60ECCCAB4725}" type="pres">
      <dgm:prSet presAssocID="{2D3D84FE-13FA-42F8-9D58-25054B9B37DB}" presName="linComp" presStyleCnt="0"/>
      <dgm:spPr/>
    </dgm:pt>
    <dgm:pt modelId="{4E7B2D33-59CB-4B35-9DFB-08C183EEBFFB}" type="pres">
      <dgm:prSet presAssocID="{441A0E99-24B2-4DF6-8412-34F820C32B39}" presName="compNode" presStyleCnt="0"/>
      <dgm:spPr/>
    </dgm:pt>
    <dgm:pt modelId="{EE9E3A73-3432-4735-AFCE-9C6BFF4EDAA3}" type="pres">
      <dgm:prSet presAssocID="{441A0E99-24B2-4DF6-8412-34F820C32B39}" presName="node" presStyleLbl="node1" presStyleIdx="0" presStyleCnt="2">
        <dgm:presLayoutVars>
          <dgm:bulletEnabled val="1"/>
        </dgm:presLayoutVars>
      </dgm:prSet>
      <dgm:spPr/>
      <dgm:t>
        <a:bodyPr/>
        <a:lstStyle/>
        <a:p>
          <a:endParaRPr lang="en-US"/>
        </a:p>
      </dgm:t>
    </dgm:pt>
    <dgm:pt modelId="{45AB993F-218E-402B-986F-AB0B359409CD}" type="pres">
      <dgm:prSet presAssocID="{441A0E99-24B2-4DF6-8412-34F820C32B39}" presName="invisiNode" presStyleLbl="node1" presStyleIdx="0" presStyleCnt="2"/>
      <dgm:spPr/>
    </dgm:pt>
    <dgm:pt modelId="{5CDC64C3-B71F-4291-9E73-48A5E513294C}" type="pres">
      <dgm:prSet presAssocID="{441A0E99-24B2-4DF6-8412-34F820C32B39}" presName="imagNod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34000" b="-34000"/>
          </a:stretch>
        </a:blipFill>
      </dgm:spPr>
    </dgm:pt>
    <dgm:pt modelId="{ECFE7DE7-3609-4D71-8A86-ABAFA1FAAFE4}" type="pres">
      <dgm:prSet presAssocID="{3111B7F5-6412-47F5-B4A6-CCE14A301273}" presName="sibTrans" presStyleLbl="sibTrans2D1" presStyleIdx="0" presStyleCnt="0"/>
      <dgm:spPr/>
      <dgm:t>
        <a:bodyPr/>
        <a:lstStyle/>
        <a:p>
          <a:endParaRPr lang="en-US"/>
        </a:p>
      </dgm:t>
    </dgm:pt>
    <dgm:pt modelId="{41DF3BD6-2A9D-4B0C-ABB4-E158AC38728E}" type="pres">
      <dgm:prSet presAssocID="{2CA2FD4E-62E8-4AD5-936E-2970812802C8}" presName="compNode" presStyleCnt="0"/>
      <dgm:spPr/>
    </dgm:pt>
    <dgm:pt modelId="{EA4ADD11-93B1-4884-8DE9-D9D74DF13D7E}" type="pres">
      <dgm:prSet presAssocID="{2CA2FD4E-62E8-4AD5-936E-2970812802C8}" presName="node" presStyleLbl="node1" presStyleIdx="1" presStyleCnt="2">
        <dgm:presLayoutVars>
          <dgm:bulletEnabled val="1"/>
        </dgm:presLayoutVars>
      </dgm:prSet>
      <dgm:spPr/>
      <dgm:t>
        <a:bodyPr/>
        <a:lstStyle/>
        <a:p>
          <a:endParaRPr lang="en-US"/>
        </a:p>
      </dgm:t>
    </dgm:pt>
    <dgm:pt modelId="{80154C26-D807-44CF-8007-C4FF6C584B04}" type="pres">
      <dgm:prSet presAssocID="{2CA2FD4E-62E8-4AD5-936E-2970812802C8}" presName="invisiNode" presStyleLbl="node1" presStyleIdx="1" presStyleCnt="2"/>
      <dgm:spPr/>
    </dgm:pt>
    <dgm:pt modelId="{E2DB2708-C76E-457A-99CC-B394F88713F4}" type="pres">
      <dgm:prSet presAssocID="{2CA2FD4E-62E8-4AD5-936E-2970812802C8}" presName="imagNod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64000" b="-64000"/>
          </a:stretch>
        </a:blipFill>
      </dgm:spPr>
    </dgm:pt>
  </dgm:ptLst>
  <dgm:cxnLst>
    <dgm:cxn modelId="{916DCB66-84E9-423A-8A81-2C16F4D6A4FE}" srcId="{441A0E99-24B2-4DF6-8412-34F820C32B39}" destId="{0BA337C9-F6C2-4426-B057-947A51A89F90}" srcOrd="0" destOrd="0" parTransId="{BD5C062B-4E18-47BA-915E-BC7959B398F7}" sibTransId="{B2CFB346-36F9-435E-8BEB-BCDB617E36E4}"/>
    <dgm:cxn modelId="{104C1C0F-DA4E-4D1F-9CFC-CD6B2784F7D5}" srcId="{2D3D84FE-13FA-42F8-9D58-25054B9B37DB}" destId="{2CA2FD4E-62E8-4AD5-936E-2970812802C8}" srcOrd="1" destOrd="0" parTransId="{89C7B6D0-35CC-47B0-9C3A-3A8BD6902813}" sibTransId="{A032459B-EE6A-4536-BEFD-9A7D940703DA}"/>
    <dgm:cxn modelId="{60F07836-470E-4DD0-B8C0-7E6FECD1FBFD}" srcId="{2CA2FD4E-62E8-4AD5-936E-2970812802C8}" destId="{21E52B46-01E4-4418-9BB6-622AAF95573B}" srcOrd="1" destOrd="0" parTransId="{89D32E11-4BBA-4D2E-88E9-F1336131E3D6}" sibTransId="{23908C6C-27DF-400A-ACC2-E7A3727C6C5D}"/>
    <dgm:cxn modelId="{648E3A61-9B31-490E-9916-C03DAF25FCF8}" srcId="{441A0E99-24B2-4DF6-8412-34F820C32B39}" destId="{F5FD4CB5-1177-4DD6-8657-892636531CE8}" srcOrd="2" destOrd="0" parTransId="{9B786518-F9D9-48FA-8ADF-9E5FD09E0A93}" sibTransId="{EE9ABCBE-191B-4A52-AEC5-6F0699E719CF}"/>
    <dgm:cxn modelId="{B8EB8654-D3A6-43BC-B9B2-332B9AB66BFF}" type="presOf" srcId="{F5FD4CB5-1177-4DD6-8657-892636531CE8}" destId="{EE9E3A73-3432-4735-AFCE-9C6BFF4EDAA3}" srcOrd="0" destOrd="3" presId="urn:microsoft.com/office/officeart/2005/8/layout/pList2"/>
    <dgm:cxn modelId="{F9C7A8D6-B7DB-415C-B5EA-46BC08E46645}" srcId="{2CA2FD4E-62E8-4AD5-936E-2970812802C8}" destId="{4C030BC6-6849-481A-B2AB-64D365ED1E16}" srcOrd="2" destOrd="0" parTransId="{61E9344F-BC18-4A2B-9D95-9CEF0910358B}" sibTransId="{5A32F9D8-6129-4AE5-A685-895DD2A10BBE}"/>
    <dgm:cxn modelId="{C516A2C1-E6C9-4964-9D55-5634D0ACCE1F}" type="presOf" srcId="{0BA337C9-F6C2-4426-B057-947A51A89F90}" destId="{EE9E3A73-3432-4735-AFCE-9C6BFF4EDAA3}" srcOrd="0" destOrd="1" presId="urn:microsoft.com/office/officeart/2005/8/layout/pList2"/>
    <dgm:cxn modelId="{1B5D3FA1-0500-4757-9620-07296AE1A2BE}" type="presOf" srcId="{C2C18836-DA16-4724-8E94-8E0ED6C189D5}" destId="{EA4ADD11-93B1-4884-8DE9-D9D74DF13D7E}" srcOrd="0" destOrd="1" presId="urn:microsoft.com/office/officeart/2005/8/layout/pList2"/>
    <dgm:cxn modelId="{6281EEF9-19DB-4DAF-9D70-8024EA4121AB}" type="presOf" srcId="{21E52B46-01E4-4418-9BB6-622AAF95573B}" destId="{EA4ADD11-93B1-4884-8DE9-D9D74DF13D7E}" srcOrd="0" destOrd="2" presId="urn:microsoft.com/office/officeart/2005/8/layout/pList2"/>
    <dgm:cxn modelId="{3859752E-B021-4A72-B6DC-37F2A743F639}" srcId="{2CA2FD4E-62E8-4AD5-936E-2970812802C8}" destId="{C2C18836-DA16-4724-8E94-8E0ED6C189D5}" srcOrd="0" destOrd="0" parTransId="{2F6A8DDF-26E7-429E-A047-780F56ED79C1}" sibTransId="{E826877F-8D7B-440A-8D14-2DEA35E90321}"/>
    <dgm:cxn modelId="{B832038C-4157-43BA-B527-31E3820FF76F}" type="presOf" srcId="{441A0E99-24B2-4DF6-8412-34F820C32B39}" destId="{EE9E3A73-3432-4735-AFCE-9C6BFF4EDAA3}" srcOrd="0" destOrd="0" presId="urn:microsoft.com/office/officeart/2005/8/layout/pList2"/>
    <dgm:cxn modelId="{CDD4B466-40DA-4DD9-BD76-08D1DF8EB98E}" type="presOf" srcId="{604CD3DD-0DC7-435D-885D-92BAF14125B1}" destId="{EE9E3A73-3432-4735-AFCE-9C6BFF4EDAA3}" srcOrd="0" destOrd="2" presId="urn:microsoft.com/office/officeart/2005/8/layout/pList2"/>
    <dgm:cxn modelId="{09F3775F-8A01-4EC8-8DF9-104D2F063634}" srcId="{441A0E99-24B2-4DF6-8412-34F820C32B39}" destId="{604CD3DD-0DC7-435D-885D-92BAF14125B1}" srcOrd="1" destOrd="0" parTransId="{AC4595FF-1FD1-45B2-9BDE-8B7F1177D1B2}" sibTransId="{73D0B9DA-B0F3-4BFD-BF98-44EC9FA03CAB}"/>
    <dgm:cxn modelId="{3C2C5EDB-4384-40AE-8912-CEA9227D02F6}" type="presOf" srcId="{2D3D84FE-13FA-42F8-9D58-25054B9B37DB}" destId="{3843FCDA-FB2F-4E99-8877-E103858309F4}" srcOrd="0" destOrd="0" presId="urn:microsoft.com/office/officeart/2005/8/layout/pList2"/>
    <dgm:cxn modelId="{838005BC-B3DC-4FAE-B3C7-339CCBF76DBF}" type="presOf" srcId="{3111B7F5-6412-47F5-B4A6-CCE14A301273}" destId="{ECFE7DE7-3609-4D71-8A86-ABAFA1FAAFE4}" srcOrd="0" destOrd="0" presId="urn:microsoft.com/office/officeart/2005/8/layout/pList2"/>
    <dgm:cxn modelId="{8D4D25C2-C4CE-4B41-A2CE-C31BF127F190}" type="presOf" srcId="{2CA2FD4E-62E8-4AD5-936E-2970812802C8}" destId="{EA4ADD11-93B1-4884-8DE9-D9D74DF13D7E}" srcOrd="0" destOrd="0" presId="urn:microsoft.com/office/officeart/2005/8/layout/pList2"/>
    <dgm:cxn modelId="{4D5C9310-0A5B-4EFE-A940-7B5F756067DB}" type="presOf" srcId="{4C030BC6-6849-481A-B2AB-64D365ED1E16}" destId="{EA4ADD11-93B1-4884-8DE9-D9D74DF13D7E}" srcOrd="0" destOrd="3" presId="urn:microsoft.com/office/officeart/2005/8/layout/pList2"/>
    <dgm:cxn modelId="{341F9413-B692-4B95-865F-5ABE8B87B0C1}" srcId="{2D3D84FE-13FA-42F8-9D58-25054B9B37DB}" destId="{441A0E99-24B2-4DF6-8412-34F820C32B39}" srcOrd="0" destOrd="0" parTransId="{986DC038-DD69-48CF-9CA4-FFD1B2872168}" sibTransId="{3111B7F5-6412-47F5-B4A6-CCE14A301273}"/>
    <dgm:cxn modelId="{92B43E74-4F2A-4431-81A2-4B1CBE2C309E}" type="presParOf" srcId="{3843FCDA-FB2F-4E99-8877-E103858309F4}" destId="{B4A20063-0173-4207-B545-858101122838}" srcOrd="0" destOrd="0" presId="urn:microsoft.com/office/officeart/2005/8/layout/pList2"/>
    <dgm:cxn modelId="{DE1BD792-8913-4339-8985-E91602AE9EC0}" type="presParOf" srcId="{3843FCDA-FB2F-4E99-8877-E103858309F4}" destId="{70C266EC-0E40-4B6B-866C-60ECCCAB4725}" srcOrd="1" destOrd="0" presId="urn:microsoft.com/office/officeart/2005/8/layout/pList2"/>
    <dgm:cxn modelId="{31405F9A-3899-4C31-82E2-5D221A6031D0}" type="presParOf" srcId="{70C266EC-0E40-4B6B-866C-60ECCCAB4725}" destId="{4E7B2D33-59CB-4B35-9DFB-08C183EEBFFB}" srcOrd="0" destOrd="0" presId="urn:microsoft.com/office/officeart/2005/8/layout/pList2"/>
    <dgm:cxn modelId="{6C15F17E-1B08-4B2B-9E99-E05B0277C8E7}" type="presParOf" srcId="{4E7B2D33-59CB-4B35-9DFB-08C183EEBFFB}" destId="{EE9E3A73-3432-4735-AFCE-9C6BFF4EDAA3}" srcOrd="0" destOrd="0" presId="urn:microsoft.com/office/officeart/2005/8/layout/pList2"/>
    <dgm:cxn modelId="{9C2D4529-42A6-4E93-98B4-CFBF164D84F0}" type="presParOf" srcId="{4E7B2D33-59CB-4B35-9DFB-08C183EEBFFB}" destId="{45AB993F-218E-402B-986F-AB0B359409CD}" srcOrd="1" destOrd="0" presId="urn:microsoft.com/office/officeart/2005/8/layout/pList2"/>
    <dgm:cxn modelId="{74279429-44A4-4F37-80E0-0FF85A685B9A}" type="presParOf" srcId="{4E7B2D33-59CB-4B35-9DFB-08C183EEBFFB}" destId="{5CDC64C3-B71F-4291-9E73-48A5E513294C}" srcOrd="2" destOrd="0" presId="urn:microsoft.com/office/officeart/2005/8/layout/pList2"/>
    <dgm:cxn modelId="{7EA0450D-B787-474E-90CF-B02F63F76724}" type="presParOf" srcId="{70C266EC-0E40-4B6B-866C-60ECCCAB4725}" destId="{ECFE7DE7-3609-4D71-8A86-ABAFA1FAAFE4}" srcOrd="1" destOrd="0" presId="urn:microsoft.com/office/officeart/2005/8/layout/pList2"/>
    <dgm:cxn modelId="{08B37BEF-A226-4D0B-8E4B-ADDCFE82F465}" type="presParOf" srcId="{70C266EC-0E40-4B6B-866C-60ECCCAB4725}" destId="{41DF3BD6-2A9D-4B0C-ABB4-E158AC38728E}" srcOrd="2" destOrd="0" presId="urn:microsoft.com/office/officeart/2005/8/layout/pList2"/>
    <dgm:cxn modelId="{88315C6B-4678-4961-9FD9-2FE4831D0C6B}" type="presParOf" srcId="{41DF3BD6-2A9D-4B0C-ABB4-E158AC38728E}" destId="{EA4ADD11-93B1-4884-8DE9-D9D74DF13D7E}" srcOrd="0" destOrd="0" presId="urn:microsoft.com/office/officeart/2005/8/layout/pList2"/>
    <dgm:cxn modelId="{DE5070AF-9176-450B-AAD7-860CD38122B5}" type="presParOf" srcId="{41DF3BD6-2A9D-4B0C-ABB4-E158AC38728E}" destId="{80154C26-D807-44CF-8007-C4FF6C584B04}" srcOrd="1" destOrd="0" presId="urn:microsoft.com/office/officeart/2005/8/layout/pList2"/>
    <dgm:cxn modelId="{CA26DFE9-E178-4342-9D71-A63AB125230C}" type="presParOf" srcId="{41DF3BD6-2A9D-4B0C-ABB4-E158AC38728E}" destId="{E2DB2708-C76E-457A-99CC-B394F88713F4}"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CFB9F2-3BAE-4908-9B54-55D8FDE29EE9}" type="doc">
      <dgm:prSet loTypeId="urn:microsoft.com/office/officeart/2005/8/layout/bList2" loCatId="picture" qsTypeId="urn:microsoft.com/office/officeart/2005/8/quickstyle/simple1" qsCatId="simple" csTypeId="urn:microsoft.com/office/officeart/2005/8/colors/accent1_2" csCatId="accent1" phldr="1"/>
      <dgm:spPr/>
      <dgm:t>
        <a:bodyPr/>
        <a:lstStyle/>
        <a:p>
          <a:endParaRPr lang="en-US"/>
        </a:p>
      </dgm:t>
    </dgm:pt>
    <dgm:pt modelId="{3BC91D36-3C73-4411-B7C5-CD9A98C77840}">
      <dgm:prSet phldrT="[Text]"/>
      <dgm:spPr/>
      <dgm:t>
        <a:bodyPr/>
        <a:lstStyle/>
        <a:p>
          <a:r>
            <a:rPr lang="en-US" dirty="0" smtClean="0"/>
            <a:t>IOT</a:t>
          </a:r>
          <a:endParaRPr lang="en-US" dirty="0"/>
        </a:p>
      </dgm:t>
    </dgm:pt>
    <dgm:pt modelId="{857DDF97-76DD-4DAD-A500-52375102EF84}" type="parTrans" cxnId="{3B188190-9B1D-4B84-8DFF-2129999DE4D3}">
      <dgm:prSet/>
      <dgm:spPr/>
      <dgm:t>
        <a:bodyPr/>
        <a:lstStyle/>
        <a:p>
          <a:endParaRPr lang="en-US"/>
        </a:p>
      </dgm:t>
    </dgm:pt>
    <dgm:pt modelId="{BC672FD0-5C1C-43E7-B70E-193312009512}" type="sibTrans" cxnId="{3B188190-9B1D-4B84-8DFF-2129999DE4D3}">
      <dgm:prSet/>
      <dgm:spPr/>
      <dgm:t>
        <a:bodyPr/>
        <a:lstStyle/>
        <a:p>
          <a:endParaRPr lang="en-US"/>
        </a:p>
      </dgm:t>
    </dgm:pt>
    <dgm:pt modelId="{696599BF-E0F4-4D5C-8A44-139E27468362}">
      <dgm:prSet phldrT="[Text]"/>
      <dgm:spPr/>
      <dgm:t>
        <a:bodyPr/>
        <a:lstStyle/>
        <a:p>
          <a:r>
            <a:rPr lang="en-US" dirty="0" smtClean="0"/>
            <a:t>SDN</a:t>
          </a:r>
          <a:endParaRPr lang="en-US" dirty="0"/>
        </a:p>
      </dgm:t>
    </dgm:pt>
    <dgm:pt modelId="{72EE5F11-5069-4399-A8BC-EF59050CC983}" type="parTrans" cxnId="{AB1AC757-EA36-4FFC-A15D-9372157482F2}">
      <dgm:prSet/>
      <dgm:spPr/>
      <dgm:t>
        <a:bodyPr/>
        <a:lstStyle/>
        <a:p>
          <a:endParaRPr lang="en-US"/>
        </a:p>
      </dgm:t>
    </dgm:pt>
    <dgm:pt modelId="{097A3C29-6A1C-40D2-8F91-E12DFDE6E33C}" type="sibTrans" cxnId="{AB1AC757-EA36-4FFC-A15D-9372157482F2}">
      <dgm:prSet/>
      <dgm:spPr/>
      <dgm:t>
        <a:bodyPr/>
        <a:lstStyle/>
        <a:p>
          <a:endParaRPr lang="en-US"/>
        </a:p>
      </dgm:t>
    </dgm:pt>
    <dgm:pt modelId="{E756759C-FC56-473E-ADA0-4C3D8B63EEF0}">
      <dgm:prSet phldrT="[Text]"/>
      <dgm:spPr/>
      <dgm:t>
        <a:bodyPr/>
        <a:lstStyle/>
        <a:p>
          <a:r>
            <a:rPr lang="en-US" dirty="0" smtClean="0"/>
            <a:t>Security</a:t>
          </a:r>
          <a:endParaRPr lang="en-US" dirty="0"/>
        </a:p>
      </dgm:t>
    </dgm:pt>
    <dgm:pt modelId="{B2779CB1-2120-4BF7-8028-A36D1B06FF9D}" type="parTrans" cxnId="{E684E0E6-938F-438F-BE63-C83E2923E246}">
      <dgm:prSet/>
      <dgm:spPr/>
      <dgm:t>
        <a:bodyPr/>
        <a:lstStyle/>
        <a:p>
          <a:endParaRPr lang="en-US"/>
        </a:p>
      </dgm:t>
    </dgm:pt>
    <dgm:pt modelId="{7BD3300B-79CE-47AD-891F-CCBF3CB04D05}" type="sibTrans" cxnId="{E684E0E6-938F-438F-BE63-C83E2923E246}">
      <dgm:prSet/>
      <dgm:spPr/>
      <dgm:t>
        <a:bodyPr/>
        <a:lstStyle/>
        <a:p>
          <a:endParaRPr lang="en-US"/>
        </a:p>
      </dgm:t>
    </dgm:pt>
    <dgm:pt modelId="{0A0E57D8-86EE-40C4-8161-3A6A4E576795}">
      <dgm:prSet phldrT="[Text]"/>
      <dgm:spPr/>
      <dgm:t>
        <a:bodyPr/>
        <a:lstStyle/>
        <a:p>
          <a:r>
            <a:rPr lang="en-US" dirty="0" smtClean="0"/>
            <a:t>Apps</a:t>
          </a:r>
          <a:endParaRPr lang="en-US" dirty="0"/>
        </a:p>
      </dgm:t>
    </dgm:pt>
    <dgm:pt modelId="{1B5321F7-12AE-4E9E-BF6B-10FEE4BD1A6D}" type="parTrans" cxnId="{493338C5-E1EC-4883-8329-E5055FFFFA2B}">
      <dgm:prSet/>
      <dgm:spPr/>
      <dgm:t>
        <a:bodyPr/>
        <a:lstStyle/>
        <a:p>
          <a:endParaRPr lang="en-US"/>
        </a:p>
      </dgm:t>
    </dgm:pt>
    <dgm:pt modelId="{ED80572D-2E42-41E6-A1EC-E241A896B6A8}" type="sibTrans" cxnId="{493338C5-E1EC-4883-8329-E5055FFFFA2B}">
      <dgm:prSet/>
      <dgm:spPr/>
      <dgm:t>
        <a:bodyPr/>
        <a:lstStyle/>
        <a:p>
          <a:endParaRPr lang="en-US"/>
        </a:p>
      </dgm:t>
    </dgm:pt>
    <dgm:pt modelId="{6F28E569-2D01-4C72-9A42-CEDE07DE6B9C}">
      <dgm:prSet phldrT="[Text]"/>
      <dgm:spPr/>
      <dgm:t>
        <a:bodyPr/>
        <a:lstStyle/>
        <a:p>
          <a:r>
            <a:rPr lang="en-US" b="0" i="0" smtClean="0"/>
            <a:t>The Internet of Things (IoT) refers to devices, that are often constrained in communication and computation capabilities, now becoming more commonly connected to the Internet, and various services that are built on top of the capabilities these devices jointly provide. </a:t>
          </a:r>
          <a:endParaRPr lang="en-US" dirty="0"/>
        </a:p>
      </dgm:t>
    </dgm:pt>
    <dgm:pt modelId="{AC993AF4-0C98-4B5D-81BA-31845FEF01E7}" type="parTrans" cxnId="{6E48B3CE-9183-43CE-9E7E-5A954DDB9E61}">
      <dgm:prSet/>
      <dgm:spPr/>
      <dgm:t>
        <a:bodyPr/>
        <a:lstStyle/>
        <a:p>
          <a:endParaRPr lang="en-US"/>
        </a:p>
      </dgm:t>
    </dgm:pt>
    <dgm:pt modelId="{86293A8A-6E85-43FD-ABFC-D273B9F91DC0}" type="sibTrans" cxnId="{6E48B3CE-9183-43CE-9E7E-5A954DDB9E61}">
      <dgm:prSet/>
      <dgm:spPr/>
      <dgm:t>
        <a:bodyPr/>
        <a:lstStyle/>
        <a:p>
          <a:endParaRPr lang="en-US"/>
        </a:p>
      </dgm:t>
    </dgm:pt>
    <dgm:pt modelId="{91EA3AA2-0A9C-4E5D-90AA-9C024D6D735F}">
      <dgm:prSet phldrT="[Text]"/>
      <dgm:spPr/>
      <dgm:t>
        <a:bodyPr/>
        <a:lstStyle/>
        <a:p>
          <a:r>
            <a:rPr lang="en-US" b="0" i="0" smtClean="0"/>
            <a:t>Security is key in today's Internet. The Security Area is the home for working groups focused on security protocols. They provide one or more of the security services: integrity, authentication, non-repudiation, confidentiality, and access control.</a:t>
          </a:r>
          <a:endParaRPr lang="en-US" dirty="0"/>
        </a:p>
      </dgm:t>
    </dgm:pt>
    <dgm:pt modelId="{6BB72B0A-5C65-4826-A9E2-E043E9A52BBD}" type="parTrans" cxnId="{D14A1A1B-5780-4A4D-89E1-6F182D3533C6}">
      <dgm:prSet/>
      <dgm:spPr/>
      <dgm:t>
        <a:bodyPr/>
        <a:lstStyle/>
        <a:p>
          <a:endParaRPr lang="en-US"/>
        </a:p>
      </dgm:t>
    </dgm:pt>
    <dgm:pt modelId="{B0C3389D-F2BA-4E4F-8A71-CDDFB458178C}" type="sibTrans" cxnId="{D14A1A1B-5780-4A4D-89E1-6F182D3533C6}">
      <dgm:prSet/>
      <dgm:spPr/>
      <dgm:t>
        <a:bodyPr/>
        <a:lstStyle/>
        <a:p>
          <a:endParaRPr lang="en-US"/>
        </a:p>
      </dgm:t>
    </dgm:pt>
    <dgm:pt modelId="{9006C6AF-6D37-4956-993E-A4FF536CBCD6}">
      <dgm:prSet phldrT="[Text]"/>
      <dgm:spPr/>
      <dgm:t>
        <a:bodyPr/>
        <a:lstStyle/>
        <a:p>
          <a:r>
            <a:rPr lang="en-US" b="0" i="0" smtClean="0"/>
            <a:t>Software-Defined Networking (SDN) refers to a new approach for network programmability, that is, the capacity to initialize, control, change, and manage network behavior dynamically via open interfaces. </a:t>
          </a:r>
          <a:endParaRPr lang="en-US" dirty="0"/>
        </a:p>
      </dgm:t>
    </dgm:pt>
    <dgm:pt modelId="{883E7227-236D-4C21-87E9-13D0FD87ABDE}" type="parTrans" cxnId="{1ED1F8F1-7A33-42ED-B9D4-701F4A2DB7B5}">
      <dgm:prSet/>
      <dgm:spPr/>
      <dgm:t>
        <a:bodyPr/>
        <a:lstStyle/>
        <a:p>
          <a:endParaRPr lang="en-US"/>
        </a:p>
      </dgm:t>
    </dgm:pt>
    <dgm:pt modelId="{9F9729A8-2E4E-47F0-8E14-EF66BE4B1047}" type="sibTrans" cxnId="{1ED1F8F1-7A33-42ED-B9D4-701F4A2DB7B5}">
      <dgm:prSet/>
      <dgm:spPr/>
      <dgm:t>
        <a:bodyPr/>
        <a:lstStyle/>
        <a:p>
          <a:endParaRPr lang="en-US"/>
        </a:p>
      </dgm:t>
    </dgm:pt>
    <dgm:pt modelId="{CBDCE7B4-3ECC-42F8-8565-7F9C179DD41B}">
      <dgm:prSet phldrT="[Text]"/>
      <dgm:spPr/>
      <dgm:t>
        <a:bodyPr/>
        <a:lstStyle/>
        <a:p>
          <a:r>
            <a:rPr lang="en-US" b="0" i="0" smtClean="0"/>
            <a:t>Protocols and Architectures to support applications.</a:t>
          </a:r>
          <a:endParaRPr lang="en-US" dirty="0"/>
        </a:p>
      </dgm:t>
    </dgm:pt>
    <dgm:pt modelId="{624E3910-BC6B-437F-B334-4DA186125B66}" type="parTrans" cxnId="{C204B296-3F8F-428A-8BA4-D18E72A19057}">
      <dgm:prSet/>
      <dgm:spPr/>
      <dgm:t>
        <a:bodyPr/>
        <a:lstStyle/>
        <a:p>
          <a:endParaRPr lang="en-US"/>
        </a:p>
      </dgm:t>
    </dgm:pt>
    <dgm:pt modelId="{9A4286C1-F9DA-4DE0-9C1E-D3AB6B3DF399}" type="sibTrans" cxnId="{C204B296-3F8F-428A-8BA4-D18E72A19057}">
      <dgm:prSet/>
      <dgm:spPr/>
      <dgm:t>
        <a:bodyPr/>
        <a:lstStyle/>
        <a:p>
          <a:endParaRPr lang="en-US"/>
        </a:p>
      </dgm:t>
    </dgm:pt>
    <dgm:pt modelId="{549EC7E5-40DE-4046-821E-CCD2B524F125}" type="pres">
      <dgm:prSet presAssocID="{33CFB9F2-3BAE-4908-9B54-55D8FDE29EE9}" presName="diagram" presStyleCnt="0">
        <dgm:presLayoutVars>
          <dgm:dir/>
          <dgm:animLvl val="lvl"/>
          <dgm:resizeHandles val="exact"/>
        </dgm:presLayoutVars>
      </dgm:prSet>
      <dgm:spPr/>
      <dgm:t>
        <a:bodyPr/>
        <a:lstStyle/>
        <a:p>
          <a:endParaRPr lang="en-US"/>
        </a:p>
      </dgm:t>
    </dgm:pt>
    <dgm:pt modelId="{0EAD926B-6C1B-4DD8-B93F-012C2EEC390A}" type="pres">
      <dgm:prSet presAssocID="{3BC91D36-3C73-4411-B7C5-CD9A98C77840}" presName="compNode" presStyleCnt="0"/>
      <dgm:spPr/>
    </dgm:pt>
    <dgm:pt modelId="{94788DF5-3ED5-499F-B45D-73377A6B10DD}" type="pres">
      <dgm:prSet presAssocID="{3BC91D36-3C73-4411-B7C5-CD9A98C77840}" presName="childRect" presStyleLbl="bgAcc1" presStyleIdx="0" presStyleCnt="4">
        <dgm:presLayoutVars>
          <dgm:bulletEnabled val="1"/>
        </dgm:presLayoutVars>
      </dgm:prSet>
      <dgm:spPr/>
      <dgm:t>
        <a:bodyPr/>
        <a:lstStyle/>
        <a:p>
          <a:endParaRPr lang="en-US"/>
        </a:p>
      </dgm:t>
    </dgm:pt>
    <dgm:pt modelId="{5D2F2F94-DF45-49EC-A715-3186EC0DF44E}" type="pres">
      <dgm:prSet presAssocID="{3BC91D36-3C73-4411-B7C5-CD9A98C77840}" presName="parentText" presStyleLbl="node1" presStyleIdx="0" presStyleCnt="0">
        <dgm:presLayoutVars>
          <dgm:chMax val="0"/>
          <dgm:bulletEnabled val="1"/>
        </dgm:presLayoutVars>
      </dgm:prSet>
      <dgm:spPr/>
      <dgm:t>
        <a:bodyPr/>
        <a:lstStyle/>
        <a:p>
          <a:endParaRPr lang="en-US"/>
        </a:p>
      </dgm:t>
    </dgm:pt>
    <dgm:pt modelId="{8C728242-6053-4A63-8F0A-68AE297FA7DE}" type="pres">
      <dgm:prSet presAssocID="{3BC91D36-3C73-4411-B7C5-CD9A98C77840}" presName="parentRect" presStyleLbl="alignNode1" presStyleIdx="0" presStyleCnt="4"/>
      <dgm:spPr/>
      <dgm:t>
        <a:bodyPr/>
        <a:lstStyle/>
        <a:p>
          <a:endParaRPr lang="en-US"/>
        </a:p>
      </dgm:t>
    </dgm:pt>
    <dgm:pt modelId="{5EA241B5-144F-4ECE-AA8C-1DCEF3C65D48}" type="pres">
      <dgm:prSet presAssocID="{3BC91D36-3C73-4411-B7C5-CD9A98C77840}"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65901B2-8897-44CA-B0DD-9589D76A6E16}" type="pres">
      <dgm:prSet presAssocID="{BC672FD0-5C1C-43E7-B70E-193312009512}" presName="sibTrans" presStyleLbl="sibTrans2D1" presStyleIdx="0" presStyleCnt="0"/>
      <dgm:spPr/>
      <dgm:t>
        <a:bodyPr/>
        <a:lstStyle/>
        <a:p>
          <a:endParaRPr lang="en-US"/>
        </a:p>
      </dgm:t>
    </dgm:pt>
    <dgm:pt modelId="{A5D3F200-1B3F-42EA-BACF-AC8E6C2CDFF5}" type="pres">
      <dgm:prSet presAssocID="{696599BF-E0F4-4D5C-8A44-139E27468362}" presName="compNode" presStyleCnt="0"/>
      <dgm:spPr/>
    </dgm:pt>
    <dgm:pt modelId="{0E8EEFB2-5863-448C-AE83-1F1969FEA589}" type="pres">
      <dgm:prSet presAssocID="{696599BF-E0F4-4D5C-8A44-139E27468362}" presName="childRect" presStyleLbl="bgAcc1" presStyleIdx="1" presStyleCnt="4">
        <dgm:presLayoutVars>
          <dgm:bulletEnabled val="1"/>
        </dgm:presLayoutVars>
      </dgm:prSet>
      <dgm:spPr/>
      <dgm:t>
        <a:bodyPr/>
        <a:lstStyle/>
        <a:p>
          <a:endParaRPr lang="en-US"/>
        </a:p>
      </dgm:t>
    </dgm:pt>
    <dgm:pt modelId="{E39B04CE-CD57-4978-9A6A-E885A552CD2A}" type="pres">
      <dgm:prSet presAssocID="{696599BF-E0F4-4D5C-8A44-139E27468362}" presName="parentText" presStyleLbl="node1" presStyleIdx="0" presStyleCnt="0">
        <dgm:presLayoutVars>
          <dgm:chMax val="0"/>
          <dgm:bulletEnabled val="1"/>
        </dgm:presLayoutVars>
      </dgm:prSet>
      <dgm:spPr/>
      <dgm:t>
        <a:bodyPr/>
        <a:lstStyle/>
        <a:p>
          <a:endParaRPr lang="en-US"/>
        </a:p>
      </dgm:t>
    </dgm:pt>
    <dgm:pt modelId="{5EF3503E-A013-463F-A532-A02DE5D9C5E7}" type="pres">
      <dgm:prSet presAssocID="{696599BF-E0F4-4D5C-8A44-139E27468362}" presName="parentRect" presStyleLbl="alignNode1" presStyleIdx="1" presStyleCnt="4"/>
      <dgm:spPr/>
      <dgm:t>
        <a:bodyPr/>
        <a:lstStyle/>
        <a:p>
          <a:endParaRPr lang="en-US"/>
        </a:p>
      </dgm:t>
    </dgm:pt>
    <dgm:pt modelId="{B40F91D8-9517-4122-932B-C611F64BACCF}" type="pres">
      <dgm:prSet presAssocID="{696599BF-E0F4-4D5C-8A44-139E27468362}" presName="adorn" presStyleLbl="fgAccFollow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35000" b="-35000"/>
          </a:stretch>
        </a:blipFill>
      </dgm:spPr>
    </dgm:pt>
    <dgm:pt modelId="{C553D32B-1B0E-4E6A-9BED-37AC4042F851}" type="pres">
      <dgm:prSet presAssocID="{097A3C29-6A1C-40D2-8F91-E12DFDE6E33C}" presName="sibTrans" presStyleLbl="sibTrans2D1" presStyleIdx="0" presStyleCnt="0"/>
      <dgm:spPr/>
      <dgm:t>
        <a:bodyPr/>
        <a:lstStyle/>
        <a:p>
          <a:endParaRPr lang="en-US"/>
        </a:p>
      </dgm:t>
    </dgm:pt>
    <dgm:pt modelId="{D4C2564A-C30F-40D9-8834-CA88345C7633}" type="pres">
      <dgm:prSet presAssocID="{0A0E57D8-86EE-40C4-8161-3A6A4E576795}" presName="compNode" presStyleCnt="0"/>
      <dgm:spPr/>
    </dgm:pt>
    <dgm:pt modelId="{769BE2A7-436E-4847-9E73-E8DF938AD0B3}" type="pres">
      <dgm:prSet presAssocID="{0A0E57D8-86EE-40C4-8161-3A6A4E576795}" presName="childRect" presStyleLbl="bgAcc1" presStyleIdx="2" presStyleCnt="4">
        <dgm:presLayoutVars>
          <dgm:bulletEnabled val="1"/>
        </dgm:presLayoutVars>
      </dgm:prSet>
      <dgm:spPr/>
      <dgm:t>
        <a:bodyPr/>
        <a:lstStyle/>
        <a:p>
          <a:endParaRPr lang="en-US"/>
        </a:p>
      </dgm:t>
    </dgm:pt>
    <dgm:pt modelId="{B25CC2E7-E286-47BD-A37B-0593BC7C0641}" type="pres">
      <dgm:prSet presAssocID="{0A0E57D8-86EE-40C4-8161-3A6A4E576795}" presName="parentText" presStyleLbl="node1" presStyleIdx="0" presStyleCnt="0">
        <dgm:presLayoutVars>
          <dgm:chMax val="0"/>
          <dgm:bulletEnabled val="1"/>
        </dgm:presLayoutVars>
      </dgm:prSet>
      <dgm:spPr/>
      <dgm:t>
        <a:bodyPr/>
        <a:lstStyle/>
        <a:p>
          <a:endParaRPr lang="en-US"/>
        </a:p>
      </dgm:t>
    </dgm:pt>
    <dgm:pt modelId="{64CB4D3A-8CA2-4BAF-8177-274FCBA478E4}" type="pres">
      <dgm:prSet presAssocID="{0A0E57D8-86EE-40C4-8161-3A6A4E576795}" presName="parentRect" presStyleLbl="alignNode1" presStyleIdx="2" presStyleCnt="4"/>
      <dgm:spPr/>
      <dgm:t>
        <a:bodyPr/>
        <a:lstStyle/>
        <a:p>
          <a:endParaRPr lang="en-US"/>
        </a:p>
      </dgm:t>
    </dgm:pt>
    <dgm:pt modelId="{92D2E34A-25EF-4BB4-B758-CA14ED799C9C}" type="pres">
      <dgm:prSet presAssocID="{0A0E57D8-86EE-40C4-8161-3A6A4E576795}" presName="adorn" presStyleLbl="fgAccFollow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3153536E-D8D3-491C-9C6D-A322F83BAE41}" type="pres">
      <dgm:prSet presAssocID="{ED80572D-2E42-41E6-A1EC-E241A896B6A8}" presName="sibTrans" presStyleLbl="sibTrans2D1" presStyleIdx="0" presStyleCnt="0"/>
      <dgm:spPr/>
      <dgm:t>
        <a:bodyPr/>
        <a:lstStyle/>
        <a:p>
          <a:endParaRPr lang="en-US"/>
        </a:p>
      </dgm:t>
    </dgm:pt>
    <dgm:pt modelId="{3757B82B-AD0A-490B-BEBF-072CC4C29858}" type="pres">
      <dgm:prSet presAssocID="{E756759C-FC56-473E-ADA0-4C3D8B63EEF0}" presName="compNode" presStyleCnt="0"/>
      <dgm:spPr/>
    </dgm:pt>
    <dgm:pt modelId="{54D5E294-A7B6-460F-913D-75970F0B34DB}" type="pres">
      <dgm:prSet presAssocID="{E756759C-FC56-473E-ADA0-4C3D8B63EEF0}" presName="childRect" presStyleLbl="bgAcc1" presStyleIdx="3" presStyleCnt="4">
        <dgm:presLayoutVars>
          <dgm:bulletEnabled val="1"/>
        </dgm:presLayoutVars>
      </dgm:prSet>
      <dgm:spPr/>
      <dgm:t>
        <a:bodyPr/>
        <a:lstStyle/>
        <a:p>
          <a:endParaRPr lang="en-US"/>
        </a:p>
      </dgm:t>
    </dgm:pt>
    <dgm:pt modelId="{46008F88-E3B6-40E0-8015-E5138FAA1108}" type="pres">
      <dgm:prSet presAssocID="{E756759C-FC56-473E-ADA0-4C3D8B63EEF0}" presName="parentText" presStyleLbl="node1" presStyleIdx="0" presStyleCnt="0">
        <dgm:presLayoutVars>
          <dgm:chMax val="0"/>
          <dgm:bulletEnabled val="1"/>
        </dgm:presLayoutVars>
      </dgm:prSet>
      <dgm:spPr/>
      <dgm:t>
        <a:bodyPr/>
        <a:lstStyle/>
        <a:p>
          <a:endParaRPr lang="en-US"/>
        </a:p>
      </dgm:t>
    </dgm:pt>
    <dgm:pt modelId="{BAC1C7DF-24F9-4793-8B1F-3F6137AEB4E3}" type="pres">
      <dgm:prSet presAssocID="{E756759C-FC56-473E-ADA0-4C3D8B63EEF0}" presName="parentRect" presStyleLbl="alignNode1" presStyleIdx="3" presStyleCnt="4"/>
      <dgm:spPr/>
      <dgm:t>
        <a:bodyPr/>
        <a:lstStyle/>
        <a:p>
          <a:endParaRPr lang="en-US"/>
        </a:p>
      </dgm:t>
    </dgm:pt>
    <dgm:pt modelId="{D8435D81-752F-404E-8378-AD134DCBCEB6}" type="pres">
      <dgm:prSet presAssocID="{E756759C-FC56-473E-ADA0-4C3D8B63EEF0}" presName="adorn" presStyleLbl="fgAccFollow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C8420DD7-21FB-48EF-9518-E3C800C5C0C2}" type="presOf" srcId="{696599BF-E0F4-4D5C-8A44-139E27468362}" destId="{E39B04CE-CD57-4978-9A6A-E885A552CD2A}" srcOrd="0" destOrd="0" presId="urn:microsoft.com/office/officeart/2005/8/layout/bList2"/>
    <dgm:cxn modelId="{534E9848-CD03-44B2-A7BE-AEC0D1ABD931}" type="presOf" srcId="{097A3C29-6A1C-40D2-8F91-E12DFDE6E33C}" destId="{C553D32B-1B0E-4E6A-9BED-37AC4042F851}" srcOrd="0" destOrd="0" presId="urn:microsoft.com/office/officeart/2005/8/layout/bList2"/>
    <dgm:cxn modelId="{6E48B3CE-9183-43CE-9E7E-5A954DDB9E61}" srcId="{3BC91D36-3C73-4411-B7C5-CD9A98C77840}" destId="{6F28E569-2D01-4C72-9A42-CEDE07DE6B9C}" srcOrd="0" destOrd="0" parTransId="{AC993AF4-0C98-4B5D-81BA-31845FEF01E7}" sibTransId="{86293A8A-6E85-43FD-ABFC-D273B9F91DC0}"/>
    <dgm:cxn modelId="{3F87D1F7-A3A3-4A40-8600-785E2EA41080}" type="presOf" srcId="{0A0E57D8-86EE-40C4-8161-3A6A4E576795}" destId="{B25CC2E7-E286-47BD-A37B-0593BC7C0641}" srcOrd="0" destOrd="0" presId="urn:microsoft.com/office/officeart/2005/8/layout/bList2"/>
    <dgm:cxn modelId="{A40F9404-CA43-4EA4-B201-6742E002A50A}" type="presOf" srcId="{33CFB9F2-3BAE-4908-9B54-55D8FDE29EE9}" destId="{549EC7E5-40DE-4046-821E-CCD2B524F125}" srcOrd="0" destOrd="0" presId="urn:microsoft.com/office/officeart/2005/8/layout/bList2"/>
    <dgm:cxn modelId="{E684E0E6-938F-438F-BE63-C83E2923E246}" srcId="{33CFB9F2-3BAE-4908-9B54-55D8FDE29EE9}" destId="{E756759C-FC56-473E-ADA0-4C3D8B63EEF0}" srcOrd="3" destOrd="0" parTransId="{B2779CB1-2120-4BF7-8028-A36D1B06FF9D}" sibTransId="{7BD3300B-79CE-47AD-891F-CCBF3CB04D05}"/>
    <dgm:cxn modelId="{3B188190-9B1D-4B84-8DFF-2129999DE4D3}" srcId="{33CFB9F2-3BAE-4908-9B54-55D8FDE29EE9}" destId="{3BC91D36-3C73-4411-B7C5-CD9A98C77840}" srcOrd="0" destOrd="0" parTransId="{857DDF97-76DD-4DAD-A500-52375102EF84}" sibTransId="{BC672FD0-5C1C-43E7-B70E-193312009512}"/>
    <dgm:cxn modelId="{A780BD54-AC07-4CD9-8CBA-A630BE6FAC54}" type="presOf" srcId="{696599BF-E0F4-4D5C-8A44-139E27468362}" destId="{5EF3503E-A013-463F-A532-A02DE5D9C5E7}" srcOrd="1" destOrd="0" presId="urn:microsoft.com/office/officeart/2005/8/layout/bList2"/>
    <dgm:cxn modelId="{493338C5-E1EC-4883-8329-E5055FFFFA2B}" srcId="{33CFB9F2-3BAE-4908-9B54-55D8FDE29EE9}" destId="{0A0E57D8-86EE-40C4-8161-3A6A4E576795}" srcOrd="2" destOrd="0" parTransId="{1B5321F7-12AE-4E9E-BF6B-10FEE4BD1A6D}" sibTransId="{ED80572D-2E42-41E6-A1EC-E241A896B6A8}"/>
    <dgm:cxn modelId="{AB1AC757-EA36-4FFC-A15D-9372157482F2}" srcId="{33CFB9F2-3BAE-4908-9B54-55D8FDE29EE9}" destId="{696599BF-E0F4-4D5C-8A44-139E27468362}" srcOrd="1" destOrd="0" parTransId="{72EE5F11-5069-4399-A8BC-EF59050CC983}" sibTransId="{097A3C29-6A1C-40D2-8F91-E12DFDE6E33C}"/>
    <dgm:cxn modelId="{77EBC288-7C5B-412D-AE00-EA004143CFF4}" type="presOf" srcId="{9006C6AF-6D37-4956-993E-A4FF536CBCD6}" destId="{0E8EEFB2-5863-448C-AE83-1F1969FEA589}" srcOrd="0" destOrd="0" presId="urn:microsoft.com/office/officeart/2005/8/layout/bList2"/>
    <dgm:cxn modelId="{C204B296-3F8F-428A-8BA4-D18E72A19057}" srcId="{0A0E57D8-86EE-40C4-8161-3A6A4E576795}" destId="{CBDCE7B4-3ECC-42F8-8565-7F9C179DD41B}" srcOrd="0" destOrd="0" parTransId="{624E3910-BC6B-437F-B334-4DA186125B66}" sibTransId="{9A4286C1-F9DA-4DE0-9C1E-D3AB6B3DF399}"/>
    <dgm:cxn modelId="{B65957F8-DF42-42D6-9535-D617E4A013F7}" type="presOf" srcId="{91EA3AA2-0A9C-4E5D-90AA-9C024D6D735F}" destId="{54D5E294-A7B6-460F-913D-75970F0B34DB}" srcOrd="0" destOrd="0" presId="urn:microsoft.com/office/officeart/2005/8/layout/bList2"/>
    <dgm:cxn modelId="{C6AB92A2-39A4-4516-BA4D-6BDED497E553}" type="presOf" srcId="{CBDCE7B4-3ECC-42F8-8565-7F9C179DD41B}" destId="{769BE2A7-436E-4847-9E73-E8DF938AD0B3}" srcOrd="0" destOrd="0" presId="urn:microsoft.com/office/officeart/2005/8/layout/bList2"/>
    <dgm:cxn modelId="{0E3481D1-110C-4F80-885A-A0E8B97767CF}" type="presOf" srcId="{E756759C-FC56-473E-ADA0-4C3D8B63EEF0}" destId="{BAC1C7DF-24F9-4793-8B1F-3F6137AEB4E3}" srcOrd="1" destOrd="0" presId="urn:microsoft.com/office/officeart/2005/8/layout/bList2"/>
    <dgm:cxn modelId="{DA20C0D6-65BD-4A2B-B154-84D380D5A857}" type="presOf" srcId="{ED80572D-2E42-41E6-A1EC-E241A896B6A8}" destId="{3153536E-D8D3-491C-9C6D-A322F83BAE41}" srcOrd="0" destOrd="0" presId="urn:microsoft.com/office/officeart/2005/8/layout/bList2"/>
    <dgm:cxn modelId="{64480C35-99B6-440F-9992-B7C974A798B7}" type="presOf" srcId="{6F28E569-2D01-4C72-9A42-CEDE07DE6B9C}" destId="{94788DF5-3ED5-499F-B45D-73377A6B10DD}" srcOrd="0" destOrd="0" presId="urn:microsoft.com/office/officeart/2005/8/layout/bList2"/>
    <dgm:cxn modelId="{8E62F515-0F69-4FA6-B222-8E2ECC24E13E}" type="presOf" srcId="{0A0E57D8-86EE-40C4-8161-3A6A4E576795}" destId="{64CB4D3A-8CA2-4BAF-8177-274FCBA478E4}" srcOrd="1" destOrd="0" presId="urn:microsoft.com/office/officeart/2005/8/layout/bList2"/>
    <dgm:cxn modelId="{75A3E7FA-DA04-4B0E-B56B-0C1BE0506FD4}" type="presOf" srcId="{3BC91D36-3C73-4411-B7C5-CD9A98C77840}" destId="{8C728242-6053-4A63-8F0A-68AE297FA7DE}" srcOrd="1" destOrd="0" presId="urn:microsoft.com/office/officeart/2005/8/layout/bList2"/>
    <dgm:cxn modelId="{1ED1F8F1-7A33-42ED-B9D4-701F4A2DB7B5}" srcId="{696599BF-E0F4-4D5C-8A44-139E27468362}" destId="{9006C6AF-6D37-4956-993E-A4FF536CBCD6}" srcOrd="0" destOrd="0" parTransId="{883E7227-236D-4C21-87E9-13D0FD87ABDE}" sibTransId="{9F9729A8-2E4E-47F0-8E14-EF66BE4B1047}"/>
    <dgm:cxn modelId="{7D5CBBC1-B2A8-4F9C-B1A6-70E447760B6E}" type="presOf" srcId="{E756759C-FC56-473E-ADA0-4C3D8B63EEF0}" destId="{46008F88-E3B6-40E0-8015-E5138FAA1108}" srcOrd="0" destOrd="0" presId="urn:microsoft.com/office/officeart/2005/8/layout/bList2"/>
    <dgm:cxn modelId="{F50605B5-4580-4223-8EA9-9203FE408ACB}" type="presOf" srcId="{BC672FD0-5C1C-43E7-B70E-193312009512}" destId="{A65901B2-8897-44CA-B0DD-9589D76A6E16}" srcOrd="0" destOrd="0" presId="urn:microsoft.com/office/officeart/2005/8/layout/bList2"/>
    <dgm:cxn modelId="{5417FB1A-2146-453B-A93D-D41EEE17B934}" type="presOf" srcId="{3BC91D36-3C73-4411-B7C5-CD9A98C77840}" destId="{5D2F2F94-DF45-49EC-A715-3186EC0DF44E}" srcOrd="0" destOrd="0" presId="urn:microsoft.com/office/officeart/2005/8/layout/bList2"/>
    <dgm:cxn modelId="{D14A1A1B-5780-4A4D-89E1-6F182D3533C6}" srcId="{E756759C-FC56-473E-ADA0-4C3D8B63EEF0}" destId="{91EA3AA2-0A9C-4E5D-90AA-9C024D6D735F}" srcOrd="0" destOrd="0" parTransId="{6BB72B0A-5C65-4826-A9E2-E043E9A52BBD}" sibTransId="{B0C3389D-F2BA-4E4F-8A71-CDDFB458178C}"/>
    <dgm:cxn modelId="{BA491565-B095-4A11-8DA3-D850F050D76E}" type="presParOf" srcId="{549EC7E5-40DE-4046-821E-CCD2B524F125}" destId="{0EAD926B-6C1B-4DD8-B93F-012C2EEC390A}" srcOrd="0" destOrd="0" presId="urn:microsoft.com/office/officeart/2005/8/layout/bList2"/>
    <dgm:cxn modelId="{A45D7EB9-B331-43C4-8E99-C41F0512CD75}" type="presParOf" srcId="{0EAD926B-6C1B-4DD8-B93F-012C2EEC390A}" destId="{94788DF5-3ED5-499F-B45D-73377A6B10DD}" srcOrd="0" destOrd="0" presId="urn:microsoft.com/office/officeart/2005/8/layout/bList2"/>
    <dgm:cxn modelId="{45D09525-2D25-46B6-8B95-15E86BF030B0}" type="presParOf" srcId="{0EAD926B-6C1B-4DD8-B93F-012C2EEC390A}" destId="{5D2F2F94-DF45-49EC-A715-3186EC0DF44E}" srcOrd="1" destOrd="0" presId="urn:microsoft.com/office/officeart/2005/8/layout/bList2"/>
    <dgm:cxn modelId="{4CA19023-2FB0-4508-9897-40CF5703E2A5}" type="presParOf" srcId="{0EAD926B-6C1B-4DD8-B93F-012C2EEC390A}" destId="{8C728242-6053-4A63-8F0A-68AE297FA7DE}" srcOrd="2" destOrd="0" presId="urn:microsoft.com/office/officeart/2005/8/layout/bList2"/>
    <dgm:cxn modelId="{43C4974B-7E48-4554-BA0F-536A7B0126F4}" type="presParOf" srcId="{0EAD926B-6C1B-4DD8-B93F-012C2EEC390A}" destId="{5EA241B5-144F-4ECE-AA8C-1DCEF3C65D48}" srcOrd="3" destOrd="0" presId="urn:microsoft.com/office/officeart/2005/8/layout/bList2"/>
    <dgm:cxn modelId="{701D8072-AB70-42D9-997E-596681187460}" type="presParOf" srcId="{549EC7E5-40DE-4046-821E-CCD2B524F125}" destId="{A65901B2-8897-44CA-B0DD-9589D76A6E16}" srcOrd="1" destOrd="0" presId="urn:microsoft.com/office/officeart/2005/8/layout/bList2"/>
    <dgm:cxn modelId="{BF98C3F8-6117-422F-AF3C-3A9A83B89141}" type="presParOf" srcId="{549EC7E5-40DE-4046-821E-CCD2B524F125}" destId="{A5D3F200-1B3F-42EA-BACF-AC8E6C2CDFF5}" srcOrd="2" destOrd="0" presId="urn:microsoft.com/office/officeart/2005/8/layout/bList2"/>
    <dgm:cxn modelId="{4D9836E7-F4AF-420D-8AD7-6990F2134B0F}" type="presParOf" srcId="{A5D3F200-1B3F-42EA-BACF-AC8E6C2CDFF5}" destId="{0E8EEFB2-5863-448C-AE83-1F1969FEA589}" srcOrd="0" destOrd="0" presId="urn:microsoft.com/office/officeart/2005/8/layout/bList2"/>
    <dgm:cxn modelId="{88AA3A35-ED19-446D-86E2-54C4E7B2206E}" type="presParOf" srcId="{A5D3F200-1B3F-42EA-BACF-AC8E6C2CDFF5}" destId="{E39B04CE-CD57-4978-9A6A-E885A552CD2A}" srcOrd="1" destOrd="0" presId="urn:microsoft.com/office/officeart/2005/8/layout/bList2"/>
    <dgm:cxn modelId="{F18A8803-A594-4E2F-9955-77537F11D159}" type="presParOf" srcId="{A5D3F200-1B3F-42EA-BACF-AC8E6C2CDFF5}" destId="{5EF3503E-A013-463F-A532-A02DE5D9C5E7}" srcOrd="2" destOrd="0" presId="urn:microsoft.com/office/officeart/2005/8/layout/bList2"/>
    <dgm:cxn modelId="{51CCDCA8-7C6E-4FDA-81F8-2E21F9BFA85A}" type="presParOf" srcId="{A5D3F200-1B3F-42EA-BACF-AC8E6C2CDFF5}" destId="{B40F91D8-9517-4122-932B-C611F64BACCF}" srcOrd="3" destOrd="0" presId="urn:microsoft.com/office/officeart/2005/8/layout/bList2"/>
    <dgm:cxn modelId="{0771AC5C-19E4-4CC1-821D-03DB50AC281F}" type="presParOf" srcId="{549EC7E5-40DE-4046-821E-CCD2B524F125}" destId="{C553D32B-1B0E-4E6A-9BED-37AC4042F851}" srcOrd="3" destOrd="0" presId="urn:microsoft.com/office/officeart/2005/8/layout/bList2"/>
    <dgm:cxn modelId="{855FE31A-5DD4-4F33-9C02-888E28859A6C}" type="presParOf" srcId="{549EC7E5-40DE-4046-821E-CCD2B524F125}" destId="{D4C2564A-C30F-40D9-8834-CA88345C7633}" srcOrd="4" destOrd="0" presId="urn:microsoft.com/office/officeart/2005/8/layout/bList2"/>
    <dgm:cxn modelId="{66F6C8CB-6304-4096-BF86-EACDCDEDE7FE}" type="presParOf" srcId="{D4C2564A-C30F-40D9-8834-CA88345C7633}" destId="{769BE2A7-436E-4847-9E73-E8DF938AD0B3}" srcOrd="0" destOrd="0" presId="urn:microsoft.com/office/officeart/2005/8/layout/bList2"/>
    <dgm:cxn modelId="{A34B262C-32F7-46A1-BC54-3D6825C1D38C}" type="presParOf" srcId="{D4C2564A-C30F-40D9-8834-CA88345C7633}" destId="{B25CC2E7-E286-47BD-A37B-0593BC7C0641}" srcOrd="1" destOrd="0" presId="urn:microsoft.com/office/officeart/2005/8/layout/bList2"/>
    <dgm:cxn modelId="{F50FA84F-8463-428B-A53D-0CA275281597}" type="presParOf" srcId="{D4C2564A-C30F-40D9-8834-CA88345C7633}" destId="{64CB4D3A-8CA2-4BAF-8177-274FCBA478E4}" srcOrd="2" destOrd="0" presId="urn:microsoft.com/office/officeart/2005/8/layout/bList2"/>
    <dgm:cxn modelId="{F8BD0A3C-12CC-4957-8FE8-BCF5EBE178EB}" type="presParOf" srcId="{D4C2564A-C30F-40D9-8834-CA88345C7633}" destId="{92D2E34A-25EF-4BB4-B758-CA14ED799C9C}" srcOrd="3" destOrd="0" presId="urn:microsoft.com/office/officeart/2005/8/layout/bList2"/>
    <dgm:cxn modelId="{35D05C8C-DE96-44BE-9121-7EE6AAB8410C}" type="presParOf" srcId="{549EC7E5-40DE-4046-821E-CCD2B524F125}" destId="{3153536E-D8D3-491C-9C6D-A322F83BAE41}" srcOrd="5" destOrd="0" presId="urn:microsoft.com/office/officeart/2005/8/layout/bList2"/>
    <dgm:cxn modelId="{9BA05EFE-3021-47DB-B5FE-F4AF621B5920}" type="presParOf" srcId="{549EC7E5-40DE-4046-821E-CCD2B524F125}" destId="{3757B82B-AD0A-490B-BEBF-072CC4C29858}" srcOrd="6" destOrd="0" presId="urn:microsoft.com/office/officeart/2005/8/layout/bList2"/>
    <dgm:cxn modelId="{1812A0D4-59E0-4152-9957-F172715E9B39}" type="presParOf" srcId="{3757B82B-AD0A-490B-BEBF-072CC4C29858}" destId="{54D5E294-A7B6-460F-913D-75970F0B34DB}" srcOrd="0" destOrd="0" presId="urn:microsoft.com/office/officeart/2005/8/layout/bList2"/>
    <dgm:cxn modelId="{4AB2CF18-96BD-4B6B-AF93-ACC3ECAE442F}" type="presParOf" srcId="{3757B82B-AD0A-490B-BEBF-072CC4C29858}" destId="{46008F88-E3B6-40E0-8015-E5138FAA1108}" srcOrd="1" destOrd="0" presId="urn:microsoft.com/office/officeart/2005/8/layout/bList2"/>
    <dgm:cxn modelId="{B3DE2BC2-A5CE-4791-A20F-8B6D776BF634}" type="presParOf" srcId="{3757B82B-AD0A-490B-BEBF-072CC4C29858}" destId="{BAC1C7DF-24F9-4793-8B1F-3F6137AEB4E3}" srcOrd="2" destOrd="0" presId="urn:microsoft.com/office/officeart/2005/8/layout/bList2"/>
    <dgm:cxn modelId="{A4E2573D-46E0-408C-9A02-7B88F564631E}" type="presParOf" srcId="{3757B82B-AD0A-490B-BEBF-072CC4C29858}" destId="{D8435D81-752F-404E-8378-AD134DCBCEB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42CBFF-B712-4840-9A22-31D4E0392132}"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EF8FC872-4CFD-4AE1-8907-73D1006E1C4A}">
      <dgm:prSet phldrT="[Text]"/>
      <dgm:spPr/>
      <dgm:t>
        <a:bodyPr/>
        <a:lstStyle/>
        <a:p>
          <a:r>
            <a:rPr lang="en-US" dirty="0" smtClean="0"/>
            <a:t>Fred </a:t>
          </a:r>
          <a:r>
            <a:rPr lang="en-US" dirty="0" smtClean="0"/>
            <a:t>Baker</a:t>
          </a:r>
          <a:endParaRPr lang="en-US" dirty="0"/>
        </a:p>
      </dgm:t>
    </dgm:pt>
    <dgm:pt modelId="{112D1D99-7502-4AC8-94E0-7C248493AB54}" type="parTrans" cxnId="{7C83FE4F-CC46-4D47-A148-C4DB2F937393}">
      <dgm:prSet/>
      <dgm:spPr/>
      <dgm:t>
        <a:bodyPr/>
        <a:lstStyle/>
        <a:p>
          <a:endParaRPr lang="en-US"/>
        </a:p>
      </dgm:t>
    </dgm:pt>
    <dgm:pt modelId="{7331C0CC-8E9F-4558-8446-E9C5837E35DA}" type="sibTrans" cxnId="{7C83FE4F-CC46-4D47-A148-C4DB2F937393}">
      <dgm:prSet/>
      <dgm:spPr/>
      <dgm:t>
        <a:bodyPr/>
        <a:lstStyle/>
        <a:p>
          <a:endParaRPr lang="en-US"/>
        </a:p>
      </dgm:t>
    </dgm:pt>
    <dgm:pt modelId="{0A5F5E5C-307A-4423-B724-CAA4DC77579A}">
      <dgm:prSet phldrT="[Text]"/>
      <dgm:spPr/>
      <dgm:t>
        <a:bodyPr/>
        <a:lstStyle/>
        <a:p>
          <a:r>
            <a:rPr lang="en-US" dirty="0" err="1" smtClean="0"/>
            <a:t>Carsten</a:t>
          </a:r>
          <a:r>
            <a:rPr lang="en-US" dirty="0" smtClean="0"/>
            <a:t> Bormann</a:t>
          </a:r>
          <a:endParaRPr lang="en-US" dirty="0"/>
        </a:p>
      </dgm:t>
    </dgm:pt>
    <dgm:pt modelId="{461A398A-676F-44B3-999B-8DD6C3B1BE54}" type="parTrans" cxnId="{573C54D4-6440-4C65-BAF8-3F8109EA42A7}">
      <dgm:prSet/>
      <dgm:spPr/>
      <dgm:t>
        <a:bodyPr/>
        <a:lstStyle/>
        <a:p>
          <a:endParaRPr lang="en-US"/>
        </a:p>
      </dgm:t>
    </dgm:pt>
    <dgm:pt modelId="{39BFD7FA-6D41-4BD5-AF1F-96E27759DA51}" type="sibTrans" cxnId="{573C54D4-6440-4C65-BAF8-3F8109EA42A7}">
      <dgm:prSet/>
      <dgm:spPr/>
      <dgm:t>
        <a:bodyPr/>
        <a:lstStyle/>
        <a:p>
          <a:endParaRPr lang="en-US"/>
        </a:p>
      </dgm:t>
    </dgm:pt>
    <dgm:pt modelId="{286D0817-971A-4750-AFD5-9E6E1869F69A}">
      <dgm:prSet phldrT="[Text]"/>
      <dgm:spPr/>
      <dgm:t>
        <a:bodyPr/>
        <a:lstStyle/>
        <a:p>
          <a:r>
            <a:rPr lang="en-US" dirty="0" smtClean="0"/>
            <a:t>Paul </a:t>
          </a:r>
          <a:r>
            <a:rPr lang="en-US" dirty="0" err="1" smtClean="0"/>
            <a:t>Wouters</a:t>
          </a:r>
          <a:endParaRPr lang="en-US" dirty="0"/>
        </a:p>
      </dgm:t>
    </dgm:pt>
    <dgm:pt modelId="{EF902A06-93E4-4A82-948B-9EF9AAB74176}" type="parTrans" cxnId="{1DD2C028-8C8F-44F3-B63B-9C26AE4118CB}">
      <dgm:prSet/>
      <dgm:spPr/>
      <dgm:t>
        <a:bodyPr/>
        <a:lstStyle/>
        <a:p>
          <a:endParaRPr lang="en-US"/>
        </a:p>
      </dgm:t>
    </dgm:pt>
    <dgm:pt modelId="{0BA47B46-B5E5-4AE0-94EC-04F8408991A3}" type="sibTrans" cxnId="{1DD2C028-8C8F-44F3-B63B-9C26AE4118CB}">
      <dgm:prSet/>
      <dgm:spPr/>
      <dgm:t>
        <a:bodyPr/>
        <a:lstStyle/>
        <a:p>
          <a:endParaRPr lang="en-US"/>
        </a:p>
      </dgm:t>
    </dgm:pt>
    <dgm:pt modelId="{32834B1A-DE3B-4503-AB8C-6E6F6B4E5455}">
      <dgm:prSet phldrT="[Text]"/>
      <dgm:spPr/>
      <dgm:t>
        <a:bodyPr/>
        <a:lstStyle/>
        <a:p>
          <a:r>
            <a:rPr lang="en-US" dirty="0" smtClean="0"/>
            <a:t>Mahesh </a:t>
          </a:r>
          <a:r>
            <a:rPr lang="en-US" dirty="0" err="1" smtClean="0"/>
            <a:t>Jethanandani</a:t>
          </a:r>
          <a:endParaRPr lang="en-US" dirty="0"/>
        </a:p>
      </dgm:t>
    </dgm:pt>
    <dgm:pt modelId="{BE593FBA-6A05-45C6-B93B-5AACF0478D28}" type="parTrans" cxnId="{2CD581DA-3B46-451C-A6A7-EF058D4CEFE2}">
      <dgm:prSet/>
      <dgm:spPr/>
      <dgm:t>
        <a:bodyPr/>
        <a:lstStyle/>
        <a:p>
          <a:endParaRPr lang="en-US"/>
        </a:p>
      </dgm:t>
    </dgm:pt>
    <dgm:pt modelId="{A16FC842-A928-44AC-9EDE-8072F6E73ADC}" type="sibTrans" cxnId="{2CD581DA-3B46-451C-A6A7-EF058D4CEFE2}">
      <dgm:prSet/>
      <dgm:spPr/>
      <dgm:t>
        <a:bodyPr/>
        <a:lstStyle/>
        <a:p>
          <a:endParaRPr lang="en-US"/>
        </a:p>
      </dgm:t>
    </dgm:pt>
    <dgm:pt modelId="{5FADC95A-FCF3-4304-96F7-437C5D613F36}">
      <dgm:prSet phldrT="[Text]"/>
      <dgm:spPr/>
      <dgm:t>
        <a:bodyPr/>
        <a:lstStyle/>
        <a:p>
          <a:r>
            <a:rPr lang="en-US" dirty="0" smtClean="0"/>
            <a:t>Vishnu Pavan </a:t>
          </a:r>
          <a:r>
            <a:rPr lang="en-US" dirty="0" smtClean="0"/>
            <a:t>Beeram</a:t>
          </a:r>
          <a:endParaRPr lang="en-US" dirty="0"/>
        </a:p>
      </dgm:t>
    </dgm:pt>
    <dgm:pt modelId="{48326678-55D5-4D65-BD97-BC8D59821EEB}" type="parTrans" cxnId="{E035B14E-D1E2-4231-BD72-FBC8C6C36F48}">
      <dgm:prSet/>
      <dgm:spPr/>
      <dgm:t>
        <a:bodyPr/>
        <a:lstStyle/>
        <a:p>
          <a:endParaRPr lang="en-US"/>
        </a:p>
      </dgm:t>
    </dgm:pt>
    <dgm:pt modelId="{CE67A771-D609-458F-8D44-5C55BEB60440}" type="sibTrans" cxnId="{E035B14E-D1E2-4231-BD72-FBC8C6C36F48}">
      <dgm:prSet/>
      <dgm:spPr/>
      <dgm:t>
        <a:bodyPr/>
        <a:lstStyle/>
        <a:p>
          <a:endParaRPr lang="en-US"/>
        </a:p>
      </dgm:t>
    </dgm:pt>
    <dgm:pt modelId="{7E8C23CB-C8EB-4AB6-BACD-653C1D8A2B41}">
      <dgm:prSet phldrT="[Text]"/>
      <dgm:spPr/>
      <dgm:t>
        <a:bodyPr/>
        <a:lstStyle/>
        <a:p>
          <a:r>
            <a:rPr lang="en-US" dirty="0" err="1" smtClean="0"/>
            <a:t>NetConf</a:t>
          </a:r>
          <a:r>
            <a:rPr lang="en-US" dirty="0" smtClean="0"/>
            <a:t> WG chair</a:t>
          </a:r>
          <a:endParaRPr lang="en-US" dirty="0"/>
        </a:p>
      </dgm:t>
    </dgm:pt>
    <dgm:pt modelId="{6BDFD2FE-A94C-4DB6-A448-5B52EA1DD3BE}" type="parTrans" cxnId="{DD48E26A-7908-4285-8004-5CA8FA297016}">
      <dgm:prSet/>
      <dgm:spPr/>
      <dgm:t>
        <a:bodyPr/>
        <a:lstStyle/>
        <a:p>
          <a:endParaRPr lang="en-US"/>
        </a:p>
      </dgm:t>
    </dgm:pt>
    <dgm:pt modelId="{84398D09-3BCB-47EA-B03C-00A20C8304D8}" type="sibTrans" cxnId="{DD48E26A-7908-4285-8004-5CA8FA297016}">
      <dgm:prSet/>
      <dgm:spPr/>
      <dgm:t>
        <a:bodyPr/>
        <a:lstStyle/>
        <a:p>
          <a:endParaRPr lang="en-US"/>
        </a:p>
      </dgm:t>
    </dgm:pt>
    <dgm:pt modelId="{727688D8-C3DB-4914-ADAB-A9F757F24889}">
      <dgm:prSet phldrT="[Text]"/>
      <dgm:spPr/>
      <dgm:t>
        <a:bodyPr/>
        <a:lstStyle/>
        <a:p>
          <a:r>
            <a:rPr lang="en-US" dirty="0" smtClean="0"/>
            <a:t>OPSDIR, Yang Doctors</a:t>
          </a:r>
          <a:endParaRPr lang="en-US" dirty="0"/>
        </a:p>
      </dgm:t>
    </dgm:pt>
    <dgm:pt modelId="{81A6D865-9BD3-421A-B1E3-3AA4B95C1EBA}" type="parTrans" cxnId="{32433880-3438-4C8C-837E-343512388C72}">
      <dgm:prSet/>
      <dgm:spPr/>
      <dgm:t>
        <a:bodyPr/>
        <a:lstStyle/>
        <a:p>
          <a:endParaRPr lang="en-US"/>
        </a:p>
      </dgm:t>
    </dgm:pt>
    <dgm:pt modelId="{3705A121-AB4D-4326-A279-00B0A2FF2B4D}" type="sibTrans" cxnId="{32433880-3438-4C8C-837E-343512388C72}">
      <dgm:prSet/>
      <dgm:spPr/>
      <dgm:t>
        <a:bodyPr/>
        <a:lstStyle/>
        <a:p>
          <a:endParaRPr lang="en-US"/>
        </a:p>
      </dgm:t>
    </dgm:pt>
    <dgm:pt modelId="{FFD34B2D-35F0-49D7-A14C-A67692127046}">
      <dgm:prSet phldrT="[Text]"/>
      <dgm:spPr/>
      <dgm:t>
        <a:bodyPr/>
        <a:lstStyle/>
        <a:p>
          <a:r>
            <a:rPr lang="en-US" dirty="0" smtClean="0"/>
            <a:t>Cisco</a:t>
          </a:r>
          <a:endParaRPr lang="en-US" dirty="0"/>
        </a:p>
      </dgm:t>
    </dgm:pt>
    <dgm:pt modelId="{500D28A9-3A8B-4AEC-BC74-7B727673AB4F}" type="parTrans" cxnId="{48CC1643-8904-47C4-AE95-78E5B1DD2F6E}">
      <dgm:prSet/>
      <dgm:spPr/>
      <dgm:t>
        <a:bodyPr/>
        <a:lstStyle/>
        <a:p>
          <a:endParaRPr lang="en-US"/>
        </a:p>
      </dgm:t>
    </dgm:pt>
    <dgm:pt modelId="{2A051D4E-276A-4303-BA7B-FFE478095FBF}" type="sibTrans" cxnId="{48CC1643-8904-47C4-AE95-78E5B1DD2F6E}">
      <dgm:prSet/>
      <dgm:spPr/>
      <dgm:t>
        <a:bodyPr/>
        <a:lstStyle/>
        <a:p>
          <a:endParaRPr lang="en-US"/>
        </a:p>
      </dgm:t>
    </dgm:pt>
    <dgm:pt modelId="{E50696E1-D0EE-4F76-AC1E-AF40A13827DD}">
      <dgm:prSet phldrT="[Text]"/>
      <dgm:spPr/>
      <dgm:t>
        <a:bodyPr/>
        <a:lstStyle/>
        <a:p>
          <a:r>
            <a:rPr lang="en-US" dirty="0" smtClean="0"/>
            <a:t>TEAS WG chair</a:t>
          </a:r>
          <a:endParaRPr lang="en-US" dirty="0"/>
        </a:p>
      </dgm:t>
    </dgm:pt>
    <dgm:pt modelId="{5194E5E4-EC81-4563-8ADD-1098C460230F}" type="parTrans" cxnId="{89183C9E-9911-438C-A26C-749F2D6EF88F}">
      <dgm:prSet/>
      <dgm:spPr/>
      <dgm:t>
        <a:bodyPr/>
        <a:lstStyle/>
        <a:p>
          <a:endParaRPr lang="en-US"/>
        </a:p>
      </dgm:t>
    </dgm:pt>
    <dgm:pt modelId="{EBFC225B-A23B-498B-8120-D8B44E4A35CC}" type="sibTrans" cxnId="{89183C9E-9911-438C-A26C-749F2D6EF88F}">
      <dgm:prSet/>
      <dgm:spPr/>
      <dgm:t>
        <a:bodyPr/>
        <a:lstStyle/>
        <a:p>
          <a:endParaRPr lang="en-US"/>
        </a:p>
      </dgm:t>
    </dgm:pt>
    <dgm:pt modelId="{461B3073-8FCA-4284-BDAE-0F12AEBF72BE}">
      <dgm:prSet phldrT="[Text]"/>
      <dgm:spPr/>
      <dgm:t>
        <a:bodyPr/>
        <a:lstStyle/>
        <a:p>
          <a:r>
            <a:rPr lang="en-US" dirty="0" smtClean="0"/>
            <a:t>Juniper</a:t>
          </a:r>
          <a:endParaRPr lang="en-US" dirty="0"/>
        </a:p>
      </dgm:t>
    </dgm:pt>
    <dgm:pt modelId="{AECAEF26-0279-42D5-918B-19A6B937EA28}" type="parTrans" cxnId="{9FEE723D-A5B5-4806-9296-2988BF83992C}">
      <dgm:prSet/>
      <dgm:spPr/>
      <dgm:t>
        <a:bodyPr/>
        <a:lstStyle/>
        <a:p>
          <a:endParaRPr lang="en-US"/>
        </a:p>
      </dgm:t>
    </dgm:pt>
    <dgm:pt modelId="{47D9EC8F-B8C9-4493-87B9-EC451E84BF43}" type="sibTrans" cxnId="{9FEE723D-A5B5-4806-9296-2988BF83992C}">
      <dgm:prSet/>
      <dgm:spPr/>
      <dgm:t>
        <a:bodyPr/>
        <a:lstStyle/>
        <a:p>
          <a:endParaRPr lang="en-US"/>
        </a:p>
      </dgm:t>
    </dgm:pt>
    <dgm:pt modelId="{1BAB0770-A912-468D-AE2D-F359E837ADDA}">
      <dgm:prSet phldrT="[Text]"/>
      <dgm:spPr/>
      <dgm:t>
        <a:bodyPr/>
        <a:lstStyle/>
        <a:p>
          <a:r>
            <a:rPr lang="en-US" dirty="0" smtClean="0"/>
            <a:t>CORE WG chair, T2T RG chair</a:t>
          </a:r>
          <a:endParaRPr lang="en-US" dirty="0"/>
        </a:p>
      </dgm:t>
    </dgm:pt>
    <dgm:pt modelId="{DCE0FDF5-2D27-42C7-AF00-1528160790E6}" type="parTrans" cxnId="{DF0507C5-2C76-48F2-A536-9AB6D44C4CAD}">
      <dgm:prSet/>
      <dgm:spPr/>
      <dgm:t>
        <a:bodyPr/>
        <a:lstStyle/>
        <a:p>
          <a:endParaRPr lang="en-US"/>
        </a:p>
      </dgm:t>
    </dgm:pt>
    <dgm:pt modelId="{1E5D5952-6FEF-488F-9680-BE8CA95E4E81}" type="sibTrans" cxnId="{DF0507C5-2C76-48F2-A536-9AB6D44C4CAD}">
      <dgm:prSet/>
      <dgm:spPr/>
      <dgm:t>
        <a:bodyPr/>
        <a:lstStyle/>
        <a:p>
          <a:endParaRPr lang="en-US"/>
        </a:p>
      </dgm:t>
    </dgm:pt>
    <dgm:pt modelId="{153C24E5-482D-4F66-A915-2F5ED9F46BEA}">
      <dgm:prSet phldrT="[Text]"/>
      <dgm:spPr/>
      <dgm:t>
        <a:bodyPr/>
        <a:lstStyle/>
        <a:p>
          <a:r>
            <a:rPr lang="en-US" dirty="0" smtClean="0"/>
            <a:t>IOTDIR</a:t>
          </a:r>
          <a:endParaRPr lang="en-US" dirty="0"/>
        </a:p>
      </dgm:t>
    </dgm:pt>
    <dgm:pt modelId="{1EAB3D82-B8F1-49E4-87B7-59AAAFBA9AE4}" type="parTrans" cxnId="{18313296-00D7-494A-8B42-7D56A9AA75D8}">
      <dgm:prSet/>
      <dgm:spPr/>
      <dgm:t>
        <a:bodyPr/>
        <a:lstStyle/>
        <a:p>
          <a:endParaRPr lang="en-US"/>
        </a:p>
      </dgm:t>
    </dgm:pt>
    <dgm:pt modelId="{1E3C7EFE-E0EF-4E26-9BD9-5BEEDF6FB94B}" type="sibTrans" cxnId="{18313296-00D7-494A-8B42-7D56A9AA75D8}">
      <dgm:prSet/>
      <dgm:spPr/>
      <dgm:t>
        <a:bodyPr/>
        <a:lstStyle/>
        <a:p>
          <a:endParaRPr lang="en-US"/>
        </a:p>
      </dgm:t>
    </dgm:pt>
    <dgm:pt modelId="{6B036112-6FAD-411F-986B-585BEB7A125B}">
      <dgm:prSet phldrT="[Text]"/>
      <dgm:spPr/>
      <dgm:t>
        <a:bodyPr/>
        <a:lstStyle/>
        <a:p>
          <a:r>
            <a:rPr lang="en-US" dirty="0" smtClean="0"/>
            <a:t>TZI</a:t>
          </a:r>
          <a:endParaRPr lang="en-US" dirty="0"/>
        </a:p>
      </dgm:t>
    </dgm:pt>
    <dgm:pt modelId="{0DEF4795-E38D-4AF0-86D9-19C51A70ADE2}" type="parTrans" cxnId="{C14B9ADC-50D5-485D-ACC2-F94D76FB4C9D}">
      <dgm:prSet/>
      <dgm:spPr/>
      <dgm:t>
        <a:bodyPr/>
        <a:lstStyle/>
        <a:p>
          <a:endParaRPr lang="en-US"/>
        </a:p>
      </dgm:t>
    </dgm:pt>
    <dgm:pt modelId="{0D66A349-3FD6-4DF2-83BC-FF7CF9B182D2}" type="sibTrans" cxnId="{C14B9ADC-50D5-485D-ACC2-F94D76FB4C9D}">
      <dgm:prSet/>
      <dgm:spPr/>
      <dgm:t>
        <a:bodyPr/>
        <a:lstStyle/>
        <a:p>
          <a:endParaRPr lang="en-US"/>
        </a:p>
      </dgm:t>
    </dgm:pt>
    <dgm:pt modelId="{67B48C03-7BAC-4041-B4E5-A4B9ECC7242C}">
      <dgm:prSet phldrT="[Text]"/>
      <dgm:spPr/>
      <dgm:t>
        <a:bodyPr/>
        <a:lstStyle/>
        <a:p>
          <a:r>
            <a:rPr lang="en-US" dirty="0" smtClean="0"/>
            <a:t>TRANS WG chair</a:t>
          </a:r>
          <a:endParaRPr lang="en-US" dirty="0"/>
        </a:p>
      </dgm:t>
    </dgm:pt>
    <dgm:pt modelId="{CCAE1C60-1B7F-40EE-A164-77B39ED5EFC5}" type="parTrans" cxnId="{FDE1D6C9-8AF0-4D89-97FB-9A48D4078E09}">
      <dgm:prSet/>
      <dgm:spPr/>
      <dgm:t>
        <a:bodyPr/>
        <a:lstStyle/>
        <a:p>
          <a:endParaRPr lang="en-US"/>
        </a:p>
      </dgm:t>
    </dgm:pt>
    <dgm:pt modelId="{C6804F0D-82BF-4FE7-BD76-E804E75F0F01}" type="sibTrans" cxnId="{FDE1D6C9-8AF0-4D89-97FB-9A48D4078E09}">
      <dgm:prSet/>
      <dgm:spPr/>
      <dgm:t>
        <a:bodyPr/>
        <a:lstStyle/>
        <a:p>
          <a:endParaRPr lang="en-US"/>
        </a:p>
      </dgm:t>
    </dgm:pt>
    <dgm:pt modelId="{39F43B58-2430-4E86-81B1-AA5068B333A4}">
      <dgm:prSet phldrT="[Text]"/>
      <dgm:spPr/>
      <dgm:t>
        <a:bodyPr/>
        <a:lstStyle/>
        <a:p>
          <a:r>
            <a:rPr lang="en-US" dirty="0" smtClean="0"/>
            <a:t>SECDIR</a:t>
          </a:r>
          <a:endParaRPr lang="en-US" dirty="0"/>
        </a:p>
      </dgm:t>
    </dgm:pt>
    <dgm:pt modelId="{12A18919-F1BE-47D5-8001-D47BD9E4FF49}" type="parTrans" cxnId="{5F5222EB-B552-4B6C-B881-40DCC8F2CCD1}">
      <dgm:prSet/>
      <dgm:spPr/>
      <dgm:t>
        <a:bodyPr/>
        <a:lstStyle/>
        <a:p>
          <a:endParaRPr lang="en-US"/>
        </a:p>
      </dgm:t>
    </dgm:pt>
    <dgm:pt modelId="{24A1F82B-0839-461A-84A8-E9DFE9A7EE55}" type="sibTrans" cxnId="{5F5222EB-B552-4B6C-B881-40DCC8F2CCD1}">
      <dgm:prSet/>
      <dgm:spPr/>
      <dgm:t>
        <a:bodyPr/>
        <a:lstStyle/>
        <a:p>
          <a:endParaRPr lang="en-US"/>
        </a:p>
      </dgm:t>
    </dgm:pt>
    <dgm:pt modelId="{B1BA205B-A39C-40AB-A1BE-BC7ADF3E03B0}">
      <dgm:prSet phldrT="[Text]"/>
      <dgm:spPr/>
      <dgm:t>
        <a:bodyPr/>
        <a:lstStyle/>
        <a:p>
          <a:r>
            <a:rPr lang="en-US" dirty="0" err="1" smtClean="0"/>
            <a:t>Redhat</a:t>
          </a:r>
          <a:endParaRPr lang="en-US" dirty="0" smtClean="0"/>
        </a:p>
        <a:p>
          <a:endParaRPr lang="en-US" dirty="0"/>
        </a:p>
      </dgm:t>
    </dgm:pt>
    <dgm:pt modelId="{C2B79FB7-8796-41D6-AC1B-3CA72DED8D77}" type="parTrans" cxnId="{DB86634A-B02E-4B25-B019-3DAD6B44D464}">
      <dgm:prSet/>
      <dgm:spPr/>
      <dgm:t>
        <a:bodyPr/>
        <a:lstStyle/>
        <a:p>
          <a:endParaRPr lang="en-US"/>
        </a:p>
      </dgm:t>
    </dgm:pt>
    <dgm:pt modelId="{9A0FBE81-8D40-4FB1-948C-7531AD50885D}" type="sibTrans" cxnId="{DB86634A-B02E-4B25-B019-3DAD6B44D464}">
      <dgm:prSet/>
      <dgm:spPr/>
      <dgm:t>
        <a:bodyPr/>
        <a:lstStyle/>
        <a:p>
          <a:endParaRPr lang="en-US"/>
        </a:p>
      </dgm:t>
    </dgm:pt>
    <dgm:pt modelId="{DAAB4D76-08DB-486C-8323-62FABE52B281}">
      <dgm:prSet phldrT="[Text]"/>
      <dgm:spPr/>
      <dgm:t>
        <a:bodyPr/>
        <a:lstStyle/>
        <a:p>
          <a:r>
            <a:rPr lang="en-US" dirty="0" smtClean="0"/>
            <a:t>Past IETF chair</a:t>
          </a:r>
          <a:endParaRPr lang="en-US" dirty="0"/>
        </a:p>
      </dgm:t>
    </dgm:pt>
    <dgm:pt modelId="{8C36D162-2B27-492D-9D93-3FD006014737}" type="parTrans" cxnId="{776E6E0E-C19C-46DC-8E70-7ADFAC8F5370}">
      <dgm:prSet/>
      <dgm:spPr/>
      <dgm:t>
        <a:bodyPr/>
        <a:lstStyle/>
        <a:p>
          <a:endParaRPr lang="en-US"/>
        </a:p>
      </dgm:t>
    </dgm:pt>
    <dgm:pt modelId="{58431FDF-D7FE-4A61-A6C1-FD8072759655}" type="sibTrans" cxnId="{776E6E0E-C19C-46DC-8E70-7ADFAC8F5370}">
      <dgm:prSet/>
      <dgm:spPr/>
      <dgm:t>
        <a:bodyPr/>
        <a:lstStyle/>
        <a:p>
          <a:endParaRPr lang="en-US"/>
        </a:p>
      </dgm:t>
    </dgm:pt>
    <dgm:pt modelId="{246944A1-3DB1-45F2-B8CD-653FAEBC3912}">
      <dgm:prSet phldrT="[Text]"/>
      <dgm:spPr/>
      <dgm:t>
        <a:bodyPr/>
        <a:lstStyle/>
        <a:p>
          <a:r>
            <a:rPr lang="en-US" dirty="0" smtClean="0"/>
            <a:t>V6OPS chair</a:t>
          </a:r>
          <a:endParaRPr lang="en-US" dirty="0"/>
        </a:p>
      </dgm:t>
    </dgm:pt>
    <dgm:pt modelId="{05F70E1B-33B5-4907-81C2-FE35351140E8}" type="parTrans" cxnId="{EDA44ABF-95BE-43F4-B236-DA75D969F2E6}">
      <dgm:prSet/>
      <dgm:spPr/>
      <dgm:t>
        <a:bodyPr/>
        <a:lstStyle/>
        <a:p>
          <a:endParaRPr lang="en-US"/>
        </a:p>
      </dgm:t>
    </dgm:pt>
    <dgm:pt modelId="{1B5AD752-A579-41E4-B006-8EA993345D96}" type="sibTrans" cxnId="{EDA44ABF-95BE-43F4-B236-DA75D969F2E6}">
      <dgm:prSet/>
      <dgm:spPr/>
      <dgm:t>
        <a:bodyPr/>
        <a:lstStyle/>
        <a:p>
          <a:endParaRPr lang="en-US"/>
        </a:p>
      </dgm:t>
    </dgm:pt>
    <dgm:pt modelId="{A2E0F234-8ADC-461E-9492-783B2F0C34D7}">
      <dgm:prSet phldrT="[Text]"/>
      <dgm:spPr/>
      <dgm:t>
        <a:bodyPr/>
        <a:lstStyle/>
        <a:p>
          <a:r>
            <a:rPr lang="en-US" dirty="0" smtClean="0"/>
            <a:t>OPSDIR</a:t>
          </a:r>
        </a:p>
        <a:p>
          <a:endParaRPr lang="en-US" dirty="0"/>
        </a:p>
      </dgm:t>
    </dgm:pt>
    <dgm:pt modelId="{E468FBD9-6541-4BE5-9EC6-6DBB10F4D355}" type="parTrans" cxnId="{E273FE01-F977-44D6-A2DA-E8C39545086E}">
      <dgm:prSet/>
      <dgm:spPr/>
      <dgm:t>
        <a:bodyPr/>
        <a:lstStyle/>
        <a:p>
          <a:endParaRPr lang="en-US"/>
        </a:p>
      </dgm:t>
    </dgm:pt>
    <dgm:pt modelId="{CD0F087C-E1D5-4C4B-AF1D-D268C72B4413}" type="sibTrans" cxnId="{E273FE01-F977-44D6-A2DA-E8C39545086E}">
      <dgm:prSet/>
      <dgm:spPr/>
      <dgm:t>
        <a:bodyPr/>
        <a:lstStyle/>
        <a:p>
          <a:endParaRPr lang="en-US"/>
        </a:p>
      </dgm:t>
    </dgm:pt>
    <dgm:pt modelId="{B52ED3E2-D0A1-4879-B546-8E16BC73CF5B}" type="pres">
      <dgm:prSet presAssocID="{2142CBFF-B712-4840-9A22-31D4E0392132}" presName="Name0" presStyleCnt="0">
        <dgm:presLayoutVars>
          <dgm:dir/>
          <dgm:resizeHandles val="exact"/>
        </dgm:presLayoutVars>
      </dgm:prSet>
      <dgm:spPr/>
      <dgm:t>
        <a:bodyPr/>
        <a:lstStyle/>
        <a:p>
          <a:endParaRPr lang="en-US"/>
        </a:p>
      </dgm:t>
    </dgm:pt>
    <dgm:pt modelId="{3BC7D23B-A156-44BA-8C2D-3104BE3398F8}" type="pres">
      <dgm:prSet presAssocID="{EF8FC872-4CFD-4AE1-8907-73D1006E1C4A}" presName="composite" presStyleCnt="0"/>
      <dgm:spPr/>
    </dgm:pt>
    <dgm:pt modelId="{B4BDB707-C647-4D30-AEAF-01DC40FA3B36}" type="pres">
      <dgm:prSet presAssocID="{EF8FC872-4CFD-4AE1-8907-73D1006E1C4A}" presName="rect1" presStyleLbl="trAlignAcc1" presStyleIdx="0" presStyleCnt="5">
        <dgm:presLayoutVars>
          <dgm:bulletEnabled val="1"/>
        </dgm:presLayoutVars>
      </dgm:prSet>
      <dgm:spPr/>
      <dgm:t>
        <a:bodyPr/>
        <a:lstStyle/>
        <a:p>
          <a:endParaRPr lang="en-US"/>
        </a:p>
      </dgm:t>
    </dgm:pt>
    <dgm:pt modelId="{C41D0DF4-F051-475A-9EE8-01176E65DB79}" type="pres">
      <dgm:prSet presAssocID="{EF8FC872-4CFD-4AE1-8907-73D1006E1C4A}"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F1090D86-0625-4410-880F-57E700B7BBF3}" type="pres">
      <dgm:prSet presAssocID="{7331C0CC-8E9F-4558-8446-E9C5837E35DA}" presName="sibTrans" presStyleCnt="0"/>
      <dgm:spPr/>
    </dgm:pt>
    <dgm:pt modelId="{04907DCF-7E28-4E1B-8E6B-ED29FFF5362D}" type="pres">
      <dgm:prSet presAssocID="{0A5F5E5C-307A-4423-B724-CAA4DC77579A}" presName="composite" presStyleCnt="0"/>
      <dgm:spPr/>
    </dgm:pt>
    <dgm:pt modelId="{7F9EBA6D-62F4-48F9-8CB2-37EC717A66E5}" type="pres">
      <dgm:prSet presAssocID="{0A5F5E5C-307A-4423-B724-CAA4DC77579A}" presName="rect1" presStyleLbl="trAlignAcc1" presStyleIdx="1" presStyleCnt="5">
        <dgm:presLayoutVars>
          <dgm:bulletEnabled val="1"/>
        </dgm:presLayoutVars>
      </dgm:prSet>
      <dgm:spPr/>
      <dgm:t>
        <a:bodyPr/>
        <a:lstStyle/>
        <a:p>
          <a:endParaRPr lang="en-US"/>
        </a:p>
      </dgm:t>
    </dgm:pt>
    <dgm:pt modelId="{72DB117F-0F65-47A0-A07B-789D27995ADF}" type="pres">
      <dgm:prSet presAssocID="{0A5F5E5C-307A-4423-B724-CAA4DC77579A}"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F2ABA50-0427-4B52-BEFC-D6EB6E73A8AC}" type="pres">
      <dgm:prSet presAssocID="{39BFD7FA-6D41-4BD5-AF1F-96E27759DA51}" presName="sibTrans" presStyleCnt="0"/>
      <dgm:spPr/>
    </dgm:pt>
    <dgm:pt modelId="{0786FE58-F561-4A43-8845-CA58DE1A183F}" type="pres">
      <dgm:prSet presAssocID="{286D0817-971A-4750-AFD5-9E6E1869F69A}" presName="composite" presStyleCnt="0"/>
      <dgm:spPr/>
    </dgm:pt>
    <dgm:pt modelId="{824E6054-7607-4B7A-9927-E3A12A65BAD1}" type="pres">
      <dgm:prSet presAssocID="{286D0817-971A-4750-AFD5-9E6E1869F69A}" presName="rect1" presStyleLbl="trAlignAcc1" presStyleIdx="2" presStyleCnt="5">
        <dgm:presLayoutVars>
          <dgm:bulletEnabled val="1"/>
        </dgm:presLayoutVars>
      </dgm:prSet>
      <dgm:spPr/>
      <dgm:t>
        <a:bodyPr/>
        <a:lstStyle/>
        <a:p>
          <a:endParaRPr lang="en-US"/>
        </a:p>
      </dgm:t>
    </dgm:pt>
    <dgm:pt modelId="{599AD6EA-F273-4DBA-A6CA-D655F79F9DF8}" type="pres">
      <dgm:prSet presAssocID="{286D0817-971A-4750-AFD5-9E6E1869F69A}"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DE47B567-1F18-4B12-A509-E8619D4AC852}" type="pres">
      <dgm:prSet presAssocID="{0BA47B46-B5E5-4AE0-94EC-04F8408991A3}" presName="sibTrans" presStyleCnt="0"/>
      <dgm:spPr/>
    </dgm:pt>
    <dgm:pt modelId="{558491B8-B58B-4DA2-9EAF-F2CDEE8C39E7}" type="pres">
      <dgm:prSet presAssocID="{32834B1A-DE3B-4503-AB8C-6E6F6B4E5455}" presName="composite" presStyleCnt="0"/>
      <dgm:spPr/>
    </dgm:pt>
    <dgm:pt modelId="{9217F6E7-06A8-4AA1-AB39-C5CF8885CDB8}" type="pres">
      <dgm:prSet presAssocID="{32834B1A-DE3B-4503-AB8C-6E6F6B4E5455}" presName="rect1" presStyleLbl="trAlignAcc1" presStyleIdx="3" presStyleCnt="5">
        <dgm:presLayoutVars>
          <dgm:bulletEnabled val="1"/>
        </dgm:presLayoutVars>
      </dgm:prSet>
      <dgm:spPr/>
      <dgm:t>
        <a:bodyPr/>
        <a:lstStyle/>
        <a:p>
          <a:endParaRPr lang="en-US"/>
        </a:p>
      </dgm:t>
    </dgm:pt>
    <dgm:pt modelId="{C1EACEBB-F0FF-494D-8F2D-62C3A62F7D7E}" type="pres">
      <dgm:prSet presAssocID="{32834B1A-DE3B-4503-AB8C-6E6F6B4E5455}"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dgm:spPr>
      <dgm:t>
        <a:bodyPr/>
        <a:lstStyle/>
        <a:p>
          <a:endParaRPr lang="en-US"/>
        </a:p>
      </dgm:t>
    </dgm:pt>
    <dgm:pt modelId="{207457D4-51D7-4CE0-A8DD-65AD835D298E}" type="pres">
      <dgm:prSet presAssocID="{A16FC842-A928-44AC-9EDE-8072F6E73ADC}" presName="sibTrans" presStyleCnt="0"/>
      <dgm:spPr/>
    </dgm:pt>
    <dgm:pt modelId="{76C5BCAC-29D1-43A8-87F2-51491BB2474F}" type="pres">
      <dgm:prSet presAssocID="{5FADC95A-FCF3-4304-96F7-437C5D613F36}" presName="composite" presStyleCnt="0"/>
      <dgm:spPr/>
    </dgm:pt>
    <dgm:pt modelId="{6D53AFBF-37C9-4BAC-B594-1EC7F75974FA}" type="pres">
      <dgm:prSet presAssocID="{5FADC95A-FCF3-4304-96F7-437C5D613F36}" presName="rect1" presStyleLbl="trAlignAcc1" presStyleIdx="4" presStyleCnt="5">
        <dgm:presLayoutVars>
          <dgm:bulletEnabled val="1"/>
        </dgm:presLayoutVars>
      </dgm:prSet>
      <dgm:spPr/>
      <dgm:t>
        <a:bodyPr/>
        <a:lstStyle/>
        <a:p>
          <a:endParaRPr lang="en-US"/>
        </a:p>
      </dgm:t>
    </dgm:pt>
    <dgm:pt modelId="{2565B577-A7A3-4B7F-BBF9-C12A9C0848F7}" type="pres">
      <dgm:prSet presAssocID="{5FADC95A-FCF3-4304-96F7-437C5D613F36}"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5F5222EB-B552-4B6C-B881-40DCC8F2CCD1}" srcId="{286D0817-971A-4750-AFD5-9E6E1869F69A}" destId="{39F43B58-2430-4E86-81B1-AA5068B333A4}" srcOrd="1" destOrd="0" parTransId="{12A18919-F1BE-47D5-8001-D47BD9E4FF49}" sibTransId="{24A1F82B-0839-461A-84A8-E9DFE9A7EE55}"/>
    <dgm:cxn modelId="{E035B14E-D1E2-4231-BD72-FBC8C6C36F48}" srcId="{2142CBFF-B712-4840-9A22-31D4E0392132}" destId="{5FADC95A-FCF3-4304-96F7-437C5D613F36}" srcOrd="4" destOrd="0" parTransId="{48326678-55D5-4D65-BD97-BC8D59821EEB}" sibTransId="{CE67A771-D609-458F-8D44-5C55BEB60440}"/>
    <dgm:cxn modelId="{89E54EFA-BCE3-47B3-A125-645E30283CE5}" type="presOf" srcId="{A2E0F234-8ADC-461E-9492-783B2F0C34D7}" destId="{B4BDB707-C647-4D30-AEAF-01DC40FA3B36}" srcOrd="0" destOrd="3" presId="urn:microsoft.com/office/officeart/2008/layout/PictureStrips"/>
    <dgm:cxn modelId="{91E87E1D-C633-44F4-8560-9F53EFF2B495}" type="presOf" srcId="{5FADC95A-FCF3-4304-96F7-437C5D613F36}" destId="{6D53AFBF-37C9-4BAC-B594-1EC7F75974FA}" srcOrd="0" destOrd="0" presId="urn:microsoft.com/office/officeart/2008/layout/PictureStrips"/>
    <dgm:cxn modelId="{1DD2C028-8C8F-44F3-B63B-9C26AE4118CB}" srcId="{2142CBFF-B712-4840-9A22-31D4E0392132}" destId="{286D0817-971A-4750-AFD5-9E6E1869F69A}" srcOrd="2" destOrd="0" parTransId="{EF902A06-93E4-4A82-948B-9EF9AAB74176}" sibTransId="{0BA47B46-B5E5-4AE0-94EC-04F8408991A3}"/>
    <dgm:cxn modelId="{776E6E0E-C19C-46DC-8E70-7ADFAC8F5370}" srcId="{EF8FC872-4CFD-4AE1-8907-73D1006E1C4A}" destId="{DAAB4D76-08DB-486C-8323-62FABE52B281}" srcOrd="0" destOrd="0" parTransId="{8C36D162-2B27-492D-9D93-3FD006014737}" sibTransId="{58431FDF-D7FE-4A61-A6C1-FD8072759655}"/>
    <dgm:cxn modelId="{AB4995A9-FB43-497E-94F8-68F57BA1A1F9}" type="presOf" srcId="{B1BA205B-A39C-40AB-A1BE-BC7ADF3E03B0}" destId="{824E6054-7607-4B7A-9927-E3A12A65BAD1}" srcOrd="0" destOrd="3" presId="urn:microsoft.com/office/officeart/2008/layout/PictureStrips"/>
    <dgm:cxn modelId="{DB86634A-B02E-4B25-B019-3DAD6B44D464}" srcId="{286D0817-971A-4750-AFD5-9E6E1869F69A}" destId="{B1BA205B-A39C-40AB-A1BE-BC7ADF3E03B0}" srcOrd="2" destOrd="0" parTransId="{C2B79FB7-8796-41D6-AC1B-3CA72DED8D77}" sibTransId="{9A0FBE81-8D40-4FB1-948C-7531AD50885D}"/>
    <dgm:cxn modelId="{508DF4C4-8DDF-4CF7-A2FF-A0455F834F51}" type="presOf" srcId="{727688D8-C3DB-4914-ADAB-A9F757F24889}" destId="{9217F6E7-06A8-4AA1-AB39-C5CF8885CDB8}" srcOrd="0" destOrd="2" presId="urn:microsoft.com/office/officeart/2008/layout/PictureStrips"/>
    <dgm:cxn modelId="{2CD581DA-3B46-451C-A6A7-EF058D4CEFE2}" srcId="{2142CBFF-B712-4840-9A22-31D4E0392132}" destId="{32834B1A-DE3B-4503-AB8C-6E6F6B4E5455}" srcOrd="3" destOrd="0" parTransId="{BE593FBA-6A05-45C6-B93B-5AACF0478D28}" sibTransId="{A16FC842-A928-44AC-9EDE-8072F6E73ADC}"/>
    <dgm:cxn modelId="{774B6A5F-DDA3-4D00-B355-DEACCE57D759}" type="presOf" srcId="{286D0817-971A-4750-AFD5-9E6E1869F69A}" destId="{824E6054-7607-4B7A-9927-E3A12A65BAD1}" srcOrd="0" destOrd="0" presId="urn:microsoft.com/office/officeart/2008/layout/PictureStrips"/>
    <dgm:cxn modelId="{C14B9ADC-50D5-485D-ACC2-F94D76FB4C9D}" srcId="{0A5F5E5C-307A-4423-B724-CAA4DC77579A}" destId="{6B036112-6FAD-411F-986B-585BEB7A125B}" srcOrd="2" destOrd="0" parTransId="{0DEF4795-E38D-4AF0-86D9-19C51A70ADE2}" sibTransId="{0D66A349-3FD6-4DF2-83BC-FF7CF9B182D2}"/>
    <dgm:cxn modelId="{FDE1D6C9-8AF0-4D89-97FB-9A48D4078E09}" srcId="{286D0817-971A-4750-AFD5-9E6E1869F69A}" destId="{67B48C03-7BAC-4041-B4E5-A4B9ECC7242C}" srcOrd="0" destOrd="0" parTransId="{CCAE1C60-1B7F-40EE-A164-77B39ED5EFC5}" sibTransId="{C6804F0D-82BF-4FE7-BD76-E804E75F0F01}"/>
    <dgm:cxn modelId="{32433880-3438-4C8C-837E-343512388C72}" srcId="{32834B1A-DE3B-4503-AB8C-6E6F6B4E5455}" destId="{727688D8-C3DB-4914-ADAB-A9F757F24889}" srcOrd="1" destOrd="0" parTransId="{81A6D865-9BD3-421A-B1E3-3AA4B95C1EBA}" sibTransId="{3705A121-AB4D-4326-A279-00B0A2FF2B4D}"/>
    <dgm:cxn modelId="{3EC16871-87D8-4389-AA76-F19EE8E1B19B}" type="presOf" srcId="{461B3073-8FCA-4284-BDAE-0F12AEBF72BE}" destId="{6D53AFBF-37C9-4BAC-B594-1EC7F75974FA}" srcOrd="0" destOrd="2" presId="urn:microsoft.com/office/officeart/2008/layout/PictureStrips"/>
    <dgm:cxn modelId="{70A7AC8F-0CDE-45D6-BBDA-62D80CC48814}" type="presOf" srcId="{0A5F5E5C-307A-4423-B724-CAA4DC77579A}" destId="{7F9EBA6D-62F4-48F9-8CB2-37EC717A66E5}" srcOrd="0" destOrd="0" presId="urn:microsoft.com/office/officeart/2008/layout/PictureStrips"/>
    <dgm:cxn modelId="{41A2BA4D-7091-427D-9882-F7D9FD506AB7}" type="presOf" srcId="{E50696E1-D0EE-4F76-AC1E-AF40A13827DD}" destId="{6D53AFBF-37C9-4BAC-B594-1EC7F75974FA}" srcOrd="0" destOrd="1" presId="urn:microsoft.com/office/officeart/2008/layout/PictureStrips"/>
    <dgm:cxn modelId="{EA1ABDD3-FA5C-48A9-9AC0-9680480D92BF}" type="presOf" srcId="{DAAB4D76-08DB-486C-8323-62FABE52B281}" destId="{B4BDB707-C647-4D30-AEAF-01DC40FA3B36}" srcOrd="0" destOrd="1" presId="urn:microsoft.com/office/officeart/2008/layout/PictureStrips"/>
    <dgm:cxn modelId="{081B3277-FC3E-4B46-B244-1B47124A649C}" type="presOf" srcId="{32834B1A-DE3B-4503-AB8C-6E6F6B4E5455}" destId="{9217F6E7-06A8-4AA1-AB39-C5CF8885CDB8}" srcOrd="0" destOrd="0" presId="urn:microsoft.com/office/officeart/2008/layout/PictureStrips"/>
    <dgm:cxn modelId="{DF0507C5-2C76-48F2-A536-9AB6D44C4CAD}" srcId="{0A5F5E5C-307A-4423-B724-CAA4DC77579A}" destId="{1BAB0770-A912-468D-AE2D-F359E837ADDA}" srcOrd="0" destOrd="0" parTransId="{DCE0FDF5-2D27-42C7-AF00-1528160790E6}" sibTransId="{1E5D5952-6FEF-488F-9680-BE8CA95E4E81}"/>
    <dgm:cxn modelId="{DD48E26A-7908-4285-8004-5CA8FA297016}" srcId="{32834B1A-DE3B-4503-AB8C-6E6F6B4E5455}" destId="{7E8C23CB-C8EB-4AB6-BACD-653C1D8A2B41}" srcOrd="0" destOrd="0" parTransId="{6BDFD2FE-A94C-4DB6-A448-5B52EA1DD3BE}" sibTransId="{84398D09-3BCB-47EA-B03C-00A20C8304D8}"/>
    <dgm:cxn modelId="{E273FE01-F977-44D6-A2DA-E8C39545086E}" srcId="{EF8FC872-4CFD-4AE1-8907-73D1006E1C4A}" destId="{A2E0F234-8ADC-461E-9492-783B2F0C34D7}" srcOrd="2" destOrd="0" parTransId="{E468FBD9-6541-4BE5-9EC6-6DBB10F4D355}" sibTransId="{CD0F087C-E1D5-4C4B-AF1D-D268C72B4413}"/>
    <dgm:cxn modelId="{16CF6111-BEDF-43CF-8BEA-E56D93345669}" type="presOf" srcId="{1BAB0770-A912-468D-AE2D-F359E837ADDA}" destId="{7F9EBA6D-62F4-48F9-8CB2-37EC717A66E5}" srcOrd="0" destOrd="1" presId="urn:microsoft.com/office/officeart/2008/layout/PictureStrips"/>
    <dgm:cxn modelId="{48CC1643-8904-47C4-AE95-78E5B1DD2F6E}" srcId="{32834B1A-DE3B-4503-AB8C-6E6F6B4E5455}" destId="{FFD34B2D-35F0-49D7-A14C-A67692127046}" srcOrd="2" destOrd="0" parTransId="{500D28A9-3A8B-4AEC-BC74-7B727673AB4F}" sibTransId="{2A051D4E-276A-4303-BA7B-FFE478095FBF}"/>
    <dgm:cxn modelId="{18313296-00D7-494A-8B42-7D56A9AA75D8}" srcId="{0A5F5E5C-307A-4423-B724-CAA4DC77579A}" destId="{153C24E5-482D-4F66-A915-2F5ED9F46BEA}" srcOrd="1" destOrd="0" parTransId="{1EAB3D82-B8F1-49E4-87B7-59AAAFBA9AE4}" sibTransId="{1E3C7EFE-E0EF-4E26-9BD9-5BEEDF6FB94B}"/>
    <dgm:cxn modelId="{9FEE723D-A5B5-4806-9296-2988BF83992C}" srcId="{5FADC95A-FCF3-4304-96F7-437C5D613F36}" destId="{461B3073-8FCA-4284-BDAE-0F12AEBF72BE}" srcOrd="1" destOrd="0" parTransId="{AECAEF26-0279-42D5-918B-19A6B937EA28}" sibTransId="{47D9EC8F-B8C9-4493-87B9-EC451E84BF43}"/>
    <dgm:cxn modelId="{EDA44ABF-95BE-43F4-B236-DA75D969F2E6}" srcId="{EF8FC872-4CFD-4AE1-8907-73D1006E1C4A}" destId="{246944A1-3DB1-45F2-B8CD-653FAEBC3912}" srcOrd="1" destOrd="0" parTransId="{05F70E1B-33B5-4907-81C2-FE35351140E8}" sibTransId="{1B5AD752-A579-41E4-B006-8EA993345D96}"/>
    <dgm:cxn modelId="{573C54D4-6440-4C65-BAF8-3F8109EA42A7}" srcId="{2142CBFF-B712-4840-9A22-31D4E0392132}" destId="{0A5F5E5C-307A-4423-B724-CAA4DC77579A}" srcOrd="1" destOrd="0" parTransId="{461A398A-676F-44B3-999B-8DD6C3B1BE54}" sibTransId="{39BFD7FA-6D41-4BD5-AF1F-96E27759DA51}"/>
    <dgm:cxn modelId="{24ADB63E-536E-4B82-A6E2-6248E07C3BCC}" type="presOf" srcId="{6B036112-6FAD-411F-986B-585BEB7A125B}" destId="{7F9EBA6D-62F4-48F9-8CB2-37EC717A66E5}" srcOrd="0" destOrd="3" presId="urn:microsoft.com/office/officeart/2008/layout/PictureStrips"/>
    <dgm:cxn modelId="{7C83FE4F-CC46-4D47-A148-C4DB2F937393}" srcId="{2142CBFF-B712-4840-9A22-31D4E0392132}" destId="{EF8FC872-4CFD-4AE1-8907-73D1006E1C4A}" srcOrd="0" destOrd="0" parTransId="{112D1D99-7502-4AC8-94E0-7C248493AB54}" sibTransId="{7331C0CC-8E9F-4558-8446-E9C5837E35DA}"/>
    <dgm:cxn modelId="{44A191AF-9721-4F3D-840E-77D282EF7775}" type="presOf" srcId="{67B48C03-7BAC-4041-B4E5-A4B9ECC7242C}" destId="{824E6054-7607-4B7A-9927-E3A12A65BAD1}" srcOrd="0" destOrd="1" presId="urn:microsoft.com/office/officeart/2008/layout/PictureStrips"/>
    <dgm:cxn modelId="{9F7E0729-DD45-44A6-89F4-1FEBA18ABB66}" type="presOf" srcId="{39F43B58-2430-4E86-81B1-AA5068B333A4}" destId="{824E6054-7607-4B7A-9927-E3A12A65BAD1}" srcOrd="0" destOrd="2" presId="urn:microsoft.com/office/officeart/2008/layout/PictureStrips"/>
    <dgm:cxn modelId="{89183C9E-9911-438C-A26C-749F2D6EF88F}" srcId="{5FADC95A-FCF3-4304-96F7-437C5D613F36}" destId="{E50696E1-D0EE-4F76-AC1E-AF40A13827DD}" srcOrd="0" destOrd="0" parTransId="{5194E5E4-EC81-4563-8ADD-1098C460230F}" sibTransId="{EBFC225B-A23B-498B-8120-D8B44E4A35CC}"/>
    <dgm:cxn modelId="{1B594745-5B8A-4B2C-A27E-279DF6449459}" type="presOf" srcId="{EF8FC872-4CFD-4AE1-8907-73D1006E1C4A}" destId="{B4BDB707-C647-4D30-AEAF-01DC40FA3B36}" srcOrd="0" destOrd="0" presId="urn:microsoft.com/office/officeart/2008/layout/PictureStrips"/>
    <dgm:cxn modelId="{4664E600-9462-4741-9C87-30187EE28745}" type="presOf" srcId="{246944A1-3DB1-45F2-B8CD-653FAEBC3912}" destId="{B4BDB707-C647-4D30-AEAF-01DC40FA3B36}" srcOrd="0" destOrd="2" presId="urn:microsoft.com/office/officeart/2008/layout/PictureStrips"/>
    <dgm:cxn modelId="{D63BFC30-A791-45ED-AF45-F8D8FCA93DD6}" type="presOf" srcId="{FFD34B2D-35F0-49D7-A14C-A67692127046}" destId="{9217F6E7-06A8-4AA1-AB39-C5CF8885CDB8}" srcOrd="0" destOrd="3" presId="urn:microsoft.com/office/officeart/2008/layout/PictureStrips"/>
    <dgm:cxn modelId="{2CD4AAF4-A7A4-4932-BA63-F743F5C0938C}" type="presOf" srcId="{153C24E5-482D-4F66-A915-2F5ED9F46BEA}" destId="{7F9EBA6D-62F4-48F9-8CB2-37EC717A66E5}" srcOrd="0" destOrd="2" presId="urn:microsoft.com/office/officeart/2008/layout/PictureStrips"/>
    <dgm:cxn modelId="{FE6C3222-4834-46E7-8EDF-59DC2622568F}" type="presOf" srcId="{7E8C23CB-C8EB-4AB6-BACD-653C1D8A2B41}" destId="{9217F6E7-06A8-4AA1-AB39-C5CF8885CDB8}" srcOrd="0" destOrd="1" presId="urn:microsoft.com/office/officeart/2008/layout/PictureStrips"/>
    <dgm:cxn modelId="{0032B00E-E05A-426A-9DB4-35E5936D9E6D}" type="presOf" srcId="{2142CBFF-B712-4840-9A22-31D4E0392132}" destId="{B52ED3E2-D0A1-4879-B546-8E16BC73CF5B}" srcOrd="0" destOrd="0" presId="urn:microsoft.com/office/officeart/2008/layout/PictureStrips"/>
    <dgm:cxn modelId="{ADA29D5D-1499-44F5-8020-C3F0ADAC4B94}" type="presParOf" srcId="{B52ED3E2-D0A1-4879-B546-8E16BC73CF5B}" destId="{3BC7D23B-A156-44BA-8C2D-3104BE3398F8}" srcOrd="0" destOrd="0" presId="urn:microsoft.com/office/officeart/2008/layout/PictureStrips"/>
    <dgm:cxn modelId="{D30E0FB9-090C-4B2E-8891-0B5A7F8D9FFD}" type="presParOf" srcId="{3BC7D23B-A156-44BA-8C2D-3104BE3398F8}" destId="{B4BDB707-C647-4D30-AEAF-01DC40FA3B36}" srcOrd="0" destOrd="0" presId="urn:microsoft.com/office/officeart/2008/layout/PictureStrips"/>
    <dgm:cxn modelId="{CCD51701-1A20-45D7-8621-D3FA2F4AA7B0}" type="presParOf" srcId="{3BC7D23B-A156-44BA-8C2D-3104BE3398F8}" destId="{C41D0DF4-F051-475A-9EE8-01176E65DB79}" srcOrd="1" destOrd="0" presId="urn:microsoft.com/office/officeart/2008/layout/PictureStrips"/>
    <dgm:cxn modelId="{7D93D976-0E0F-4A81-AC5F-4BEFE46CCB75}" type="presParOf" srcId="{B52ED3E2-D0A1-4879-B546-8E16BC73CF5B}" destId="{F1090D86-0625-4410-880F-57E700B7BBF3}" srcOrd="1" destOrd="0" presId="urn:microsoft.com/office/officeart/2008/layout/PictureStrips"/>
    <dgm:cxn modelId="{1EFD66D8-DF56-4F8D-B101-DF892A22F900}" type="presParOf" srcId="{B52ED3E2-D0A1-4879-B546-8E16BC73CF5B}" destId="{04907DCF-7E28-4E1B-8E6B-ED29FFF5362D}" srcOrd="2" destOrd="0" presId="urn:microsoft.com/office/officeart/2008/layout/PictureStrips"/>
    <dgm:cxn modelId="{EF93A76B-27BB-42DE-A61C-3A978308BE89}" type="presParOf" srcId="{04907DCF-7E28-4E1B-8E6B-ED29FFF5362D}" destId="{7F9EBA6D-62F4-48F9-8CB2-37EC717A66E5}" srcOrd="0" destOrd="0" presId="urn:microsoft.com/office/officeart/2008/layout/PictureStrips"/>
    <dgm:cxn modelId="{50DDE1C1-B791-4DF2-812E-327602F64E10}" type="presParOf" srcId="{04907DCF-7E28-4E1B-8E6B-ED29FFF5362D}" destId="{72DB117F-0F65-47A0-A07B-789D27995ADF}" srcOrd="1" destOrd="0" presId="urn:microsoft.com/office/officeart/2008/layout/PictureStrips"/>
    <dgm:cxn modelId="{D1497DB4-85FF-4FF0-9864-36DF4CDFF7BC}" type="presParOf" srcId="{B52ED3E2-D0A1-4879-B546-8E16BC73CF5B}" destId="{3F2ABA50-0427-4B52-BEFC-D6EB6E73A8AC}" srcOrd="3" destOrd="0" presId="urn:microsoft.com/office/officeart/2008/layout/PictureStrips"/>
    <dgm:cxn modelId="{9E2B0478-E976-4C19-B343-DE5455BF64C3}" type="presParOf" srcId="{B52ED3E2-D0A1-4879-B546-8E16BC73CF5B}" destId="{0786FE58-F561-4A43-8845-CA58DE1A183F}" srcOrd="4" destOrd="0" presId="urn:microsoft.com/office/officeart/2008/layout/PictureStrips"/>
    <dgm:cxn modelId="{6349C340-1742-4359-BA46-6CD10D52711A}" type="presParOf" srcId="{0786FE58-F561-4A43-8845-CA58DE1A183F}" destId="{824E6054-7607-4B7A-9927-E3A12A65BAD1}" srcOrd="0" destOrd="0" presId="urn:microsoft.com/office/officeart/2008/layout/PictureStrips"/>
    <dgm:cxn modelId="{54EB30CF-00EB-48B1-A999-3012CB330239}" type="presParOf" srcId="{0786FE58-F561-4A43-8845-CA58DE1A183F}" destId="{599AD6EA-F273-4DBA-A6CA-D655F79F9DF8}" srcOrd="1" destOrd="0" presId="urn:microsoft.com/office/officeart/2008/layout/PictureStrips"/>
    <dgm:cxn modelId="{F101A31D-5C35-4DB6-91E3-0ED9D93EDEA5}" type="presParOf" srcId="{B52ED3E2-D0A1-4879-B546-8E16BC73CF5B}" destId="{DE47B567-1F18-4B12-A509-E8619D4AC852}" srcOrd="5" destOrd="0" presId="urn:microsoft.com/office/officeart/2008/layout/PictureStrips"/>
    <dgm:cxn modelId="{9644E1AC-B5B3-4E95-BD21-E708CD4EA568}" type="presParOf" srcId="{B52ED3E2-D0A1-4879-B546-8E16BC73CF5B}" destId="{558491B8-B58B-4DA2-9EAF-F2CDEE8C39E7}" srcOrd="6" destOrd="0" presId="urn:microsoft.com/office/officeart/2008/layout/PictureStrips"/>
    <dgm:cxn modelId="{E1B36EDF-5300-4299-A14D-08931CCA1B93}" type="presParOf" srcId="{558491B8-B58B-4DA2-9EAF-F2CDEE8C39E7}" destId="{9217F6E7-06A8-4AA1-AB39-C5CF8885CDB8}" srcOrd="0" destOrd="0" presId="urn:microsoft.com/office/officeart/2008/layout/PictureStrips"/>
    <dgm:cxn modelId="{247E9004-35F0-494B-A228-C48D47902F8B}" type="presParOf" srcId="{558491B8-B58B-4DA2-9EAF-F2CDEE8C39E7}" destId="{C1EACEBB-F0FF-494D-8F2D-62C3A62F7D7E}" srcOrd="1" destOrd="0" presId="urn:microsoft.com/office/officeart/2008/layout/PictureStrips"/>
    <dgm:cxn modelId="{416E317F-2E23-4CB8-8911-DE4F57D173B3}" type="presParOf" srcId="{B52ED3E2-D0A1-4879-B546-8E16BC73CF5B}" destId="{207457D4-51D7-4CE0-A8DD-65AD835D298E}" srcOrd="7" destOrd="0" presId="urn:microsoft.com/office/officeart/2008/layout/PictureStrips"/>
    <dgm:cxn modelId="{D24E4C8F-305E-4FFE-8933-557237A8ED23}" type="presParOf" srcId="{B52ED3E2-D0A1-4879-B546-8E16BC73CF5B}" destId="{76C5BCAC-29D1-43A8-87F2-51491BB2474F}" srcOrd="8" destOrd="0" presId="urn:microsoft.com/office/officeart/2008/layout/PictureStrips"/>
    <dgm:cxn modelId="{F1BBEA8A-037D-4F5E-9E97-DA5FCFEEC225}" type="presParOf" srcId="{76C5BCAC-29D1-43A8-87F2-51491BB2474F}" destId="{6D53AFBF-37C9-4BAC-B594-1EC7F75974FA}" srcOrd="0" destOrd="0" presId="urn:microsoft.com/office/officeart/2008/layout/PictureStrips"/>
    <dgm:cxn modelId="{F334FE1C-26E9-4F81-9DD2-2CD38AC62C5A}" type="presParOf" srcId="{76C5BCAC-29D1-43A8-87F2-51491BB2474F}" destId="{2565B577-A7A3-4B7F-BBF9-C12A9C0848F7}"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20063-0173-4207-B545-858101122838}">
      <dsp:nvSpPr>
        <dsp:cNvPr id="0" name=""/>
        <dsp:cNvSpPr/>
      </dsp:nvSpPr>
      <dsp:spPr>
        <a:xfrm>
          <a:off x="0" y="0"/>
          <a:ext cx="11029950" cy="1655207"/>
        </a:xfrm>
        <a:prstGeom prst="roundRect">
          <a:avLst>
            <a:gd name="adj" fmla="val 10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C64C3-B71F-4291-9E73-48A5E513294C}">
      <dsp:nvSpPr>
        <dsp:cNvPr id="0" name=""/>
        <dsp:cNvSpPr/>
      </dsp:nvSpPr>
      <dsp:spPr>
        <a:xfrm>
          <a:off x="332164" y="220694"/>
          <a:ext cx="4936010" cy="12138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4000" b="-3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9E3A73-3432-4735-AFCE-9C6BFF4EDAA3}">
      <dsp:nvSpPr>
        <dsp:cNvPr id="0" name=""/>
        <dsp:cNvSpPr/>
      </dsp:nvSpPr>
      <dsp:spPr>
        <a:xfrm rot="10800000">
          <a:off x="332164" y="1655207"/>
          <a:ext cx="4936010" cy="2023030"/>
        </a:xfrm>
        <a:prstGeom prst="round2SameRect">
          <a:avLst>
            <a:gd name="adj1" fmla="val 10500"/>
            <a:gd name="adj2" fmla="val 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kern="1200" dirty="0" smtClean="0"/>
            <a:t>Main Event</a:t>
          </a:r>
          <a:endParaRPr lang="en-US" sz="1700" kern="1200" dirty="0"/>
        </a:p>
        <a:p>
          <a:pPr marL="114300" lvl="1" indent="-114300" algn="l" defTabSz="577850">
            <a:lnSpc>
              <a:spcPct val="90000"/>
            </a:lnSpc>
            <a:spcBef>
              <a:spcPct val="0"/>
            </a:spcBef>
            <a:spcAft>
              <a:spcPct val="15000"/>
            </a:spcAft>
            <a:buChar char="••"/>
          </a:pPr>
          <a:r>
            <a:rPr lang="en-US" sz="1300" b="0" i="0" kern="1200" dirty="0" smtClean="0"/>
            <a:t>Main event including technical invited talks on IOT, Security, SDN, Apps area</a:t>
          </a:r>
          <a:endParaRPr lang="en-US" sz="1300" kern="1200" dirty="0"/>
        </a:p>
        <a:p>
          <a:pPr marL="114300" lvl="1" indent="-114300" algn="l" defTabSz="577850">
            <a:lnSpc>
              <a:spcPct val="90000"/>
            </a:lnSpc>
            <a:spcBef>
              <a:spcPct val="0"/>
            </a:spcBef>
            <a:spcAft>
              <a:spcPct val="15000"/>
            </a:spcAft>
            <a:buChar char="••"/>
          </a:pPr>
          <a:r>
            <a:rPr lang="en-US" sz="1300" b="0" i="0" kern="1200" dirty="0" smtClean="0"/>
            <a:t>Experts with vast  IETF and Industry experience</a:t>
          </a:r>
          <a:endParaRPr lang="en-US" sz="1300" b="0" i="0" kern="1200" dirty="0"/>
        </a:p>
        <a:p>
          <a:pPr marL="114300" lvl="1" indent="-114300" algn="l" defTabSz="577850">
            <a:lnSpc>
              <a:spcPct val="90000"/>
            </a:lnSpc>
            <a:spcBef>
              <a:spcPct val="0"/>
            </a:spcBef>
            <a:spcAft>
              <a:spcPct val="15000"/>
            </a:spcAft>
            <a:buChar char="••"/>
          </a:pPr>
          <a:r>
            <a:rPr lang="en-US" sz="1300" b="0" i="0" kern="1200" dirty="0" smtClean="0"/>
            <a:t>Various Panel discussion on each technical track with various technology background and perspectives</a:t>
          </a:r>
          <a:endParaRPr lang="en-US" sz="1300" b="0" i="0" kern="1200" dirty="0"/>
        </a:p>
      </dsp:txBody>
      <dsp:txXfrm rot="10800000">
        <a:off x="394379" y="1655207"/>
        <a:ext cx="4811580" cy="1960815"/>
      </dsp:txXfrm>
    </dsp:sp>
    <dsp:sp modelId="{E2DB2708-C76E-457A-99CC-B394F88713F4}">
      <dsp:nvSpPr>
        <dsp:cNvPr id="0" name=""/>
        <dsp:cNvSpPr/>
      </dsp:nvSpPr>
      <dsp:spPr>
        <a:xfrm>
          <a:off x="5761775" y="220694"/>
          <a:ext cx="4936010" cy="121381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4000" b="-6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4ADD11-93B1-4884-8DE9-D9D74DF13D7E}">
      <dsp:nvSpPr>
        <dsp:cNvPr id="0" name=""/>
        <dsp:cNvSpPr/>
      </dsp:nvSpPr>
      <dsp:spPr>
        <a:xfrm rot="10800000">
          <a:off x="5761775" y="1655207"/>
          <a:ext cx="4936010" cy="2023030"/>
        </a:xfrm>
        <a:prstGeom prst="round2SameRect">
          <a:avLst>
            <a:gd name="adj1" fmla="val 10500"/>
            <a:gd name="adj2" fmla="val 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lvl="0" algn="l" defTabSz="755650">
            <a:lnSpc>
              <a:spcPct val="90000"/>
            </a:lnSpc>
            <a:spcBef>
              <a:spcPct val="0"/>
            </a:spcBef>
            <a:spcAft>
              <a:spcPct val="35000"/>
            </a:spcAft>
          </a:pPr>
          <a:r>
            <a:rPr lang="en-US" sz="1700" kern="1200" dirty="0" smtClean="0"/>
            <a:t>Hackathon</a:t>
          </a:r>
          <a:endParaRPr lang="en-US" sz="1700" kern="1200" dirty="0"/>
        </a:p>
        <a:p>
          <a:pPr marL="114300" lvl="1" indent="-114300" algn="l" defTabSz="577850">
            <a:lnSpc>
              <a:spcPct val="90000"/>
            </a:lnSpc>
            <a:spcBef>
              <a:spcPct val="0"/>
            </a:spcBef>
            <a:spcAft>
              <a:spcPct val="15000"/>
            </a:spcAft>
            <a:buChar char="••"/>
          </a:pPr>
          <a:r>
            <a:rPr lang="en-US" sz="1300" b="0" i="0" kern="1200" dirty="0" smtClean="0"/>
            <a:t>Hackathon encourage developers to collaborate and develop utilities, ideas, running code and solutions that show practical implementations of IETF standards.</a:t>
          </a:r>
          <a:endParaRPr lang="en-US" sz="1300" kern="1200" dirty="0"/>
        </a:p>
        <a:p>
          <a:pPr marL="114300" lvl="1" indent="-114300" algn="l" defTabSz="577850">
            <a:lnSpc>
              <a:spcPct val="90000"/>
            </a:lnSpc>
            <a:spcBef>
              <a:spcPct val="0"/>
            </a:spcBef>
            <a:spcAft>
              <a:spcPct val="15000"/>
            </a:spcAft>
            <a:buChar char="••"/>
          </a:pPr>
          <a:r>
            <a:rPr lang="en-US" sz="1300" b="0" i="0" kern="1200" dirty="0" smtClean="0"/>
            <a:t>Technology area - IOT, TLS, DNS, SDN etc.</a:t>
          </a:r>
          <a:endParaRPr lang="en-US" sz="1300" b="0" i="0" kern="1200" dirty="0"/>
        </a:p>
        <a:p>
          <a:pPr marL="114300" lvl="1" indent="-114300" algn="l" defTabSz="577850">
            <a:lnSpc>
              <a:spcPct val="90000"/>
            </a:lnSpc>
            <a:spcBef>
              <a:spcPct val="0"/>
            </a:spcBef>
            <a:spcAft>
              <a:spcPct val="15000"/>
            </a:spcAft>
            <a:buChar char="••"/>
          </a:pPr>
          <a:r>
            <a:rPr lang="en-US" sz="1300" b="0" i="0" kern="1200" dirty="0" smtClean="0"/>
            <a:t>Participants are encouraged to demonstrate working open source projects</a:t>
          </a:r>
          <a:endParaRPr lang="en-US" sz="1300" b="0" i="0" kern="1200" dirty="0"/>
        </a:p>
      </dsp:txBody>
      <dsp:txXfrm rot="10800000">
        <a:off x="5823990" y="1655207"/>
        <a:ext cx="4811580" cy="1960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88DF5-3ED5-499F-B45D-73377A6B10DD}">
      <dsp:nvSpPr>
        <dsp:cNvPr id="0" name=""/>
        <dsp:cNvSpPr/>
      </dsp:nvSpPr>
      <dsp:spPr>
        <a:xfrm>
          <a:off x="6767" y="462165"/>
          <a:ext cx="2399993" cy="1791544"/>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The Internet of Things (IoT) refers to devices, that are often constrained in communication and computation capabilities, now becoming more commonly connected to the Internet, and various services that are built on top of the capabilities these devices jointly provide. </a:t>
          </a:r>
          <a:endParaRPr lang="en-US" sz="1200" kern="1200" dirty="0"/>
        </a:p>
      </dsp:txBody>
      <dsp:txXfrm>
        <a:off x="48745" y="504143"/>
        <a:ext cx="2316037" cy="1749566"/>
      </dsp:txXfrm>
    </dsp:sp>
    <dsp:sp modelId="{8C728242-6053-4A63-8F0A-68AE297FA7DE}">
      <dsp:nvSpPr>
        <dsp:cNvPr id="0" name=""/>
        <dsp:cNvSpPr/>
      </dsp:nvSpPr>
      <dsp:spPr>
        <a:xfrm>
          <a:off x="6767" y="2253709"/>
          <a:ext cx="2399993" cy="77036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IOT</a:t>
          </a:r>
          <a:endParaRPr lang="en-US" sz="3400" kern="1200" dirty="0"/>
        </a:p>
      </dsp:txBody>
      <dsp:txXfrm>
        <a:off x="6767" y="2253709"/>
        <a:ext cx="1690135" cy="770363"/>
      </dsp:txXfrm>
    </dsp:sp>
    <dsp:sp modelId="{5EA241B5-144F-4ECE-AA8C-1DCEF3C65D48}">
      <dsp:nvSpPr>
        <dsp:cNvPr id="0" name=""/>
        <dsp:cNvSpPr/>
      </dsp:nvSpPr>
      <dsp:spPr>
        <a:xfrm>
          <a:off x="1764795" y="2376074"/>
          <a:ext cx="839997" cy="83999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8EEFB2-5863-448C-AE83-1F1969FEA589}">
      <dsp:nvSpPr>
        <dsp:cNvPr id="0" name=""/>
        <dsp:cNvSpPr/>
      </dsp:nvSpPr>
      <dsp:spPr>
        <a:xfrm>
          <a:off x="2812897" y="462165"/>
          <a:ext cx="2399993" cy="1791544"/>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Software-Defined Networking (SDN) refers to a new approach for network programmability, that is, the capacity to initialize, control, change, and manage network behavior dynamically via open interfaces. </a:t>
          </a:r>
          <a:endParaRPr lang="en-US" sz="1200" kern="1200" dirty="0"/>
        </a:p>
      </dsp:txBody>
      <dsp:txXfrm>
        <a:off x="2854875" y="504143"/>
        <a:ext cx="2316037" cy="1749566"/>
      </dsp:txXfrm>
    </dsp:sp>
    <dsp:sp modelId="{5EF3503E-A013-463F-A532-A02DE5D9C5E7}">
      <dsp:nvSpPr>
        <dsp:cNvPr id="0" name=""/>
        <dsp:cNvSpPr/>
      </dsp:nvSpPr>
      <dsp:spPr>
        <a:xfrm>
          <a:off x="2812897" y="2253709"/>
          <a:ext cx="2399993" cy="77036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SDN</a:t>
          </a:r>
          <a:endParaRPr lang="en-US" sz="3400" kern="1200" dirty="0"/>
        </a:p>
      </dsp:txBody>
      <dsp:txXfrm>
        <a:off x="2812897" y="2253709"/>
        <a:ext cx="1690135" cy="770363"/>
      </dsp:txXfrm>
    </dsp:sp>
    <dsp:sp modelId="{B40F91D8-9517-4122-932B-C611F64BACCF}">
      <dsp:nvSpPr>
        <dsp:cNvPr id="0" name=""/>
        <dsp:cNvSpPr/>
      </dsp:nvSpPr>
      <dsp:spPr>
        <a:xfrm>
          <a:off x="4570925" y="2376074"/>
          <a:ext cx="839997" cy="83999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5000" b="-35000"/>
          </a:stretch>
        </a:blip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9BE2A7-436E-4847-9E73-E8DF938AD0B3}">
      <dsp:nvSpPr>
        <dsp:cNvPr id="0" name=""/>
        <dsp:cNvSpPr/>
      </dsp:nvSpPr>
      <dsp:spPr>
        <a:xfrm>
          <a:off x="5619027" y="462165"/>
          <a:ext cx="2399993" cy="1791544"/>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Protocols and Architectures to support applications.</a:t>
          </a:r>
          <a:endParaRPr lang="en-US" sz="1200" kern="1200" dirty="0"/>
        </a:p>
      </dsp:txBody>
      <dsp:txXfrm>
        <a:off x="5661005" y="504143"/>
        <a:ext cx="2316037" cy="1749566"/>
      </dsp:txXfrm>
    </dsp:sp>
    <dsp:sp modelId="{64CB4D3A-8CA2-4BAF-8177-274FCBA478E4}">
      <dsp:nvSpPr>
        <dsp:cNvPr id="0" name=""/>
        <dsp:cNvSpPr/>
      </dsp:nvSpPr>
      <dsp:spPr>
        <a:xfrm>
          <a:off x="5619027" y="2253709"/>
          <a:ext cx="2399993" cy="77036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Apps</a:t>
          </a:r>
          <a:endParaRPr lang="en-US" sz="3400" kern="1200" dirty="0"/>
        </a:p>
      </dsp:txBody>
      <dsp:txXfrm>
        <a:off x="5619027" y="2253709"/>
        <a:ext cx="1690135" cy="770363"/>
      </dsp:txXfrm>
    </dsp:sp>
    <dsp:sp modelId="{92D2E34A-25EF-4BB4-B758-CA14ED799C9C}">
      <dsp:nvSpPr>
        <dsp:cNvPr id="0" name=""/>
        <dsp:cNvSpPr/>
      </dsp:nvSpPr>
      <dsp:spPr>
        <a:xfrm>
          <a:off x="7377054" y="2376074"/>
          <a:ext cx="839997" cy="83999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D5E294-A7B6-460F-913D-75970F0B34DB}">
      <dsp:nvSpPr>
        <dsp:cNvPr id="0" name=""/>
        <dsp:cNvSpPr/>
      </dsp:nvSpPr>
      <dsp:spPr>
        <a:xfrm>
          <a:off x="8425156" y="462165"/>
          <a:ext cx="2399993" cy="1791544"/>
        </a:xfrm>
        <a:prstGeom prst="round2SameRect">
          <a:avLst>
            <a:gd name="adj1" fmla="val 8000"/>
            <a:gd name="adj2" fmla="val 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smtClean="0"/>
            <a:t>Security is key in today's Internet. The Security Area is the home for working groups focused on security protocols. They provide one or more of the security services: integrity, authentication, non-repudiation, confidentiality, and access control.</a:t>
          </a:r>
          <a:endParaRPr lang="en-US" sz="1200" kern="1200" dirty="0"/>
        </a:p>
      </dsp:txBody>
      <dsp:txXfrm>
        <a:off x="8467134" y="504143"/>
        <a:ext cx="2316037" cy="1749566"/>
      </dsp:txXfrm>
    </dsp:sp>
    <dsp:sp modelId="{BAC1C7DF-24F9-4793-8B1F-3F6137AEB4E3}">
      <dsp:nvSpPr>
        <dsp:cNvPr id="0" name=""/>
        <dsp:cNvSpPr/>
      </dsp:nvSpPr>
      <dsp:spPr>
        <a:xfrm>
          <a:off x="8425156" y="2253709"/>
          <a:ext cx="2399993" cy="77036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lvl="0" algn="l" defTabSz="1511300">
            <a:lnSpc>
              <a:spcPct val="90000"/>
            </a:lnSpc>
            <a:spcBef>
              <a:spcPct val="0"/>
            </a:spcBef>
            <a:spcAft>
              <a:spcPct val="35000"/>
            </a:spcAft>
          </a:pPr>
          <a:r>
            <a:rPr lang="en-US" sz="3400" kern="1200" dirty="0" smtClean="0"/>
            <a:t>Security</a:t>
          </a:r>
          <a:endParaRPr lang="en-US" sz="3400" kern="1200" dirty="0"/>
        </a:p>
      </dsp:txBody>
      <dsp:txXfrm>
        <a:off x="8425156" y="2253709"/>
        <a:ext cx="1690135" cy="770363"/>
      </dsp:txXfrm>
    </dsp:sp>
    <dsp:sp modelId="{D8435D81-752F-404E-8378-AD134DCBCEB6}">
      <dsp:nvSpPr>
        <dsp:cNvPr id="0" name=""/>
        <dsp:cNvSpPr/>
      </dsp:nvSpPr>
      <dsp:spPr>
        <a:xfrm>
          <a:off x="10183184" y="2376074"/>
          <a:ext cx="839997" cy="83999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DB707-C647-4D30-AEAF-01DC40FA3B36}">
      <dsp:nvSpPr>
        <dsp:cNvPr id="0" name=""/>
        <dsp:cNvSpPr/>
      </dsp:nvSpPr>
      <dsp:spPr>
        <a:xfrm>
          <a:off x="252765" y="721191"/>
          <a:ext cx="3378256" cy="1055705"/>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5064"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Fred </a:t>
          </a:r>
          <a:r>
            <a:rPr lang="en-US" sz="1200" kern="1200" dirty="0" smtClean="0"/>
            <a:t>Baker</a:t>
          </a:r>
          <a:endParaRPr lang="en-US" sz="1200" kern="1200" dirty="0"/>
        </a:p>
        <a:p>
          <a:pPr marL="57150" lvl="1" indent="-57150" algn="l" defTabSz="400050">
            <a:lnSpc>
              <a:spcPct val="90000"/>
            </a:lnSpc>
            <a:spcBef>
              <a:spcPct val="0"/>
            </a:spcBef>
            <a:spcAft>
              <a:spcPct val="15000"/>
            </a:spcAft>
            <a:buChar char="••"/>
          </a:pPr>
          <a:r>
            <a:rPr lang="en-US" sz="900" kern="1200" dirty="0" smtClean="0"/>
            <a:t>Past IETF chair</a:t>
          </a:r>
          <a:endParaRPr lang="en-US" sz="900" kern="1200" dirty="0"/>
        </a:p>
        <a:p>
          <a:pPr marL="57150" lvl="1" indent="-57150" algn="l" defTabSz="400050">
            <a:lnSpc>
              <a:spcPct val="90000"/>
            </a:lnSpc>
            <a:spcBef>
              <a:spcPct val="0"/>
            </a:spcBef>
            <a:spcAft>
              <a:spcPct val="15000"/>
            </a:spcAft>
            <a:buChar char="••"/>
          </a:pPr>
          <a:r>
            <a:rPr lang="en-US" sz="900" kern="1200" dirty="0" smtClean="0"/>
            <a:t>V6OPS chair</a:t>
          </a:r>
          <a:endParaRPr lang="en-US" sz="900" kern="1200" dirty="0"/>
        </a:p>
        <a:p>
          <a:pPr marL="57150" lvl="1" indent="-57150" algn="l" defTabSz="400050">
            <a:lnSpc>
              <a:spcPct val="90000"/>
            </a:lnSpc>
            <a:spcBef>
              <a:spcPct val="0"/>
            </a:spcBef>
            <a:spcAft>
              <a:spcPct val="15000"/>
            </a:spcAft>
            <a:buChar char="••"/>
          </a:pPr>
          <a:r>
            <a:rPr lang="en-US" sz="900" kern="1200" dirty="0" smtClean="0"/>
            <a:t>OPSDIR</a:t>
          </a:r>
        </a:p>
        <a:p>
          <a:pPr marL="57150" lvl="1" indent="-57150" algn="l" defTabSz="400050">
            <a:lnSpc>
              <a:spcPct val="90000"/>
            </a:lnSpc>
            <a:spcBef>
              <a:spcPct val="0"/>
            </a:spcBef>
            <a:spcAft>
              <a:spcPct val="15000"/>
            </a:spcAft>
            <a:buChar char="••"/>
          </a:pPr>
          <a:endParaRPr lang="en-US" sz="900" kern="1200" dirty="0"/>
        </a:p>
      </dsp:txBody>
      <dsp:txXfrm>
        <a:off x="252765" y="721191"/>
        <a:ext cx="3378256" cy="1055705"/>
      </dsp:txXfrm>
    </dsp:sp>
    <dsp:sp modelId="{C41D0DF4-F051-475A-9EE8-01176E65DB79}">
      <dsp:nvSpPr>
        <dsp:cNvPr id="0" name=""/>
        <dsp:cNvSpPr/>
      </dsp:nvSpPr>
      <dsp:spPr>
        <a:xfrm>
          <a:off x="112004" y="568700"/>
          <a:ext cx="738993" cy="110849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9EBA6D-62F4-48F9-8CB2-37EC717A66E5}">
      <dsp:nvSpPr>
        <dsp:cNvPr id="0" name=""/>
        <dsp:cNvSpPr/>
      </dsp:nvSpPr>
      <dsp:spPr>
        <a:xfrm>
          <a:off x="3896226" y="721191"/>
          <a:ext cx="3378256" cy="1055705"/>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6516" tIns="45720" rIns="45720" bIns="45720" numCol="1" spcCol="1270" anchor="t" anchorCtr="0">
          <a:noAutofit/>
        </a:bodyPr>
        <a:lstStyle/>
        <a:p>
          <a:pPr lvl="0" algn="l" defTabSz="533400">
            <a:lnSpc>
              <a:spcPct val="90000"/>
            </a:lnSpc>
            <a:spcBef>
              <a:spcPct val="0"/>
            </a:spcBef>
            <a:spcAft>
              <a:spcPct val="35000"/>
            </a:spcAft>
          </a:pPr>
          <a:r>
            <a:rPr lang="en-US" sz="1200" kern="1200" dirty="0" err="1" smtClean="0"/>
            <a:t>Carsten</a:t>
          </a:r>
          <a:r>
            <a:rPr lang="en-US" sz="1200" kern="1200" dirty="0" smtClean="0"/>
            <a:t> Bormann</a:t>
          </a:r>
          <a:endParaRPr lang="en-US" sz="1200" kern="1200" dirty="0"/>
        </a:p>
        <a:p>
          <a:pPr marL="57150" lvl="1" indent="-57150" algn="l" defTabSz="400050">
            <a:lnSpc>
              <a:spcPct val="90000"/>
            </a:lnSpc>
            <a:spcBef>
              <a:spcPct val="0"/>
            </a:spcBef>
            <a:spcAft>
              <a:spcPct val="15000"/>
            </a:spcAft>
            <a:buChar char="••"/>
          </a:pPr>
          <a:r>
            <a:rPr lang="en-US" sz="900" kern="1200" dirty="0" smtClean="0"/>
            <a:t>CORE WG chair, T2T RG chair</a:t>
          </a:r>
          <a:endParaRPr lang="en-US" sz="900" kern="1200" dirty="0"/>
        </a:p>
        <a:p>
          <a:pPr marL="57150" lvl="1" indent="-57150" algn="l" defTabSz="400050">
            <a:lnSpc>
              <a:spcPct val="90000"/>
            </a:lnSpc>
            <a:spcBef>
              <a:spcPct val="0"/>
            </a:spcBef>
            <a:spcAft>
              <a:spcPct val="15000"/>
            </a:spcAft>
            <a:buChar char="••"/>
          </a:pPr>
          <a:r>
            <a:rPr lang="en-US" sz="900" kern="1200" dirty="0" smtClean="0"/>
            <a:t>IOTDIR</a:t>
          </a:r>
          <a:endParaRPr lang="en-US" sz="900" kern="1200" dirty="0"/>
        </a:p>
        <a:p>
          <a:pPr marL="57150" lvl="1" indent="-57150" algn="l" defTabSz="400050">
            <a:lnSpc>
              <a:spcPct val="90000"/>
            </a:lnSpc>
            <a:spcBef>
              <a:spcPct val="0"/>
            </a:spcBef>
            <a:spcAft>
              <a:spcPct val="15000"/>
            </a:spcAft>
            <a:buChar char="••"/>
          </a:pPr>
          <a:r>
            <a:rPr lang="en-US" sz="900" kern="1200" dirty="0" smtClean="0"/>
            <a:t>TZI</a:t>
          </a:r>
          <a:endParaRPr lang="en-US" sz="900" kern="1200" dirty="0"/>
        </a:p>
      </dsp:txBody>
      <dsp:txXfrm>
        <a:off x="3896226" y="721191"/>
        <a:ext cx="3378256" cy="1055705"/>
      </dsp:txXfrm>
    </dsp:sp>
    <dsp:sp modelId="{72DB117F-0F65-47A0-A07B-789D27995ADF}">
      <dsp:nvSpPr>
        <dsp:cNvPr id="0" name=""/>
        <dsp:cNvSpPr/>
      </dsp:nvSpPr>
      <dsp:spPr>
        <a:xfrm>
          <a:off x="3755466" y="568700"/>
          <a:ext cx="738993" cy="110849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4E6054-7607-4B7A-9927-E3A12A65BAD1}">
      <dsp:nvSpPr>
        <dsp:cNvPr id="0" name=""/>
        <dsp:cNvSpPr/>
      </dsp:nvSpPr>
      <dsp:spPr>
        <a:xfrm>
          <a:off x="7539688" y="721191"/>
          <a:ext cx="3378256" cy="1055705"/>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6516"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Paul </a:t>
          </a:r>
          <a:r>
            <a:rPr lang="en-US" sz="1200" kern="1200" dirty="0" err="1" smtClean="0"/>
            <a:t>Wouters</a:t>
          </a:r>
          <a:endParaRPr lang="en-US" sz="1200" kern="1200" dirty="0"/>
        </a:p>
        <a:p>
          <a:pPr marL="57150" lvl="1" indent="-57150" algn="l" defTabSz="400050">
            <a:lnSpc>
              <a:spcPct val="90000"/>
            </a:lnSpc>
            <a:spcBef>
              <a:spcPct val="0"/>
            </a:spcBef>
            <a:spcAft>
              <a:spcPct val="15000"/>
            </a:spcAft>
            <a:buChar char="••"/>
          </a:pPr>
          <a:r>
            <a:rPr lang="en-US" sz="900" kern="1200" dirty="0" smtClean="0"/>
            <a:t>TRANS WG chair</a:t>
          </a:r>
          <a:endParaRPr lang="en-US" sz="900" kern="1200" dirty="0"/>
        </a:p>
        <a:p>
          <a:pPr marL="57150" lvl="1" indent="-57150" algn="l" defTabSz="400050">
            <a:lnSpc>
              <a:spcPct val="90000"/>
            </a:lnSpc>
            <a:spcBef>
              <a:spcPct val="0"/>
            </a:spcBef>
            <a:spcAft>
              <a:spcPct val="15000"/>
            </a:spcAft>
            <a:buChar char="••"/>
          </a:pPr>
          <a:r>
            <a:rPr lang="en-US" sz="900" kern="1200" dirty="0" smtClean="0"/>
            <a:t>SECDIR</a:t>
          </a:r>
          <a:endParaRPr lang="en-US" sz="900" kern="1200" dirty="0"/>
        </a:p>
        <a:p>
          <a:pPr marL="57150" lvl="1" indent="-57150" algn="l" defTabSz="400050">
            <a:lnSpc>
              <a:spcPct val="90000"/>
            </a:lnSpc>
            <a:spcBef>
              <a:spcPct val="0"/>
            </a:spcBef>
            <a:spcAft>
              <a:spcPct val="15000"/>
            </a:spcAft>
            <a:buChar char="••"/>
          </a:pPr>
          <a:r>
            <a:rPr lang="en-US" sz="900" kern="1200" dirty="0" err="1" smtClean="0"/>
            <a:t>Redhat</a:t>
          </a:r>
          <a:endParaRPr lang="en-US" sz="900" kern="1200" dirty="0" smtClean="0"/>
        </a:p>
        <a:p>
          <a:pPr marL="57150" lvl="1" indent="-57150" algn="l" defTabSz="400050">
            <a:lnSpc>
              <a:spcPct val="90000"/>
            </a:lnSpc>
            <a:spcBef>
              <a:spcPct val="0"/>
            </a:spcBef>
            <a:spcAft>
              <a:spcPct val="15000"/>
            </a:spcAft>
            <a:buChar char="••"/>
          </a:pPr>
          <a:endParaRPr lang="en-US" sz="900" kern="1200" dirty="0"/>
        </a:p>
      </dsp:txBody>
      <dsp:txXfrm>
        <a:off x="7539688" y="721191"/>
        <a:ext cx="3378256" cy="1055705"/>
      </dsp:txXfrm>
    </dsp:sp>
    <dsp:sp modelId="{599AD6EA-F273-4DBA-A6CA-D655F79F9DF8}">
      <dsp:nvSpPr>
        <dsp:cNvPr id="0" name=""/>
        <dsp:cNvSpPr/>
      </dsp:nvSpPr>
      <dsp:spPr>
        <a:xfrm>
          <a:off x="7398927" y="568700"/>
          <a:ext cx="738993" cy="110849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17F6E7-06A8-4AA1-AB39-C5CF8885CDB8}">
      <dsp:nvSpPr>
        <dsp:cNvPr id="0" name=""/>
        <dsp:cNvSpPr/>
      </dsp:nvSpPr>
      <dsp:spPr>
        <a:xfrm>
          <a:off x="2074496" y="2053831"/>
          <a:ext cx="3378256" cy="1055705"/>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6516"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Mahesh </a:t>
          </a:r>
          <a:r>
            <a:rPr lang="en-US" sz="1200" kern="1200" dirty="0" err="1" smtClean="0"/>
            <a:t>Jethanandani</a:t>
          </a:r>
          <a:endParaRPr lang="en-US" sz="1200" kern="1200" dirty="0"/>
        </a:p>
        <a:p>
          <a:pPr marL="57150" lvl="1" indent="-57150" algn="l" defTabSz="400050">
            <a:lnSpc>
              <a:spcPct val="90000"/>
            </a:lnSpc>
            <a:spcBef>
              <a:spcPct val="0"/>
            </a:spcBef>
            <a:spcAft>
              <a:spcPct val="15000"/>
            </a:spcAft>
            <a:buChar char="••"/>
          </a:pPr>
          <a:r>
            <a:rPr lang="en-US" sz="900" kern="1200" dirty="0" err="1" smtClean="0"/>
            <a:t>NetConf</a:t>
          </a:r>
          <a:r>
            <a:rPr lang="en-US" sz="900" kern="1200" dirty="0" smtClean="0"/>
            <a:t> WG chair</a:t>
          </a:r>
          <a:endParaRPr lang="en-US" sz="900" kern="1200" dirty="0"/>
        </a:p>
        <a:p>
          <a:pPr marL="57150" lvl="1" indent="-57150" algn="l" defTabSz="400050">
            <a:lnSpc>
              <a:spcPct val="90000"/>
            </a:lnSpc>
            <a:spcBef>
              <a:spcPct val="0"/>
            </a:spcBef>
            <a:spcAft>
              <a:spcPct val="15000"/>
            </a:spcAft>
            <a:buChar char="••"/>
          </a:pPr>
          <a:r>
            <a:rPr lang="en-US" sz="900" kern="1200" dirty="0" smtClean="0"/>
            <a:t>OPSDIR, Yang Doctors</a:t>
          </a:r>
          <a:endParaRPr lang="en-US" sz="900" kern="1200" dirty="0"/>
        </a:p>
        <a:p>
          <a:pPr marL="57150" lvl="1" indent="-57150" algn="l" defTabSz="400050">
            <a:lnSpc>
              <a:spcPct val="90000"/>
            </a:lnSpc>
            <a:spcBef>
              <a:spcPct val="0"/>
            </a:spcBef>
            <a:spcAft>
              <a:spcPct val="15000"/>
            </a:spcAft>
            <a:buChar char="••"/>
          </a:pPr>
          <a:r>
            <a:rPr lang="en-US" sz="900" kern="1200" dirty="0" smtClean="0"/>
            <a:t>Cisco</a:t>
          </a:r>
          <a:endParaRPr lang="en-US" sz="900" kern="1200" dirty="0"/>
        </a:p>
      </dsp:txBody>
      <dsp:txXfrm>
        <a:off x="2074496" y="2053831"/>
        <a:ext cx="3378256" cy="1055705"/>
      </dsp:txXfrm>
    </dsp:sp>
    <dsp:sp modelId="{C1EACEBB-F0FF-494D-8F2D-62C3A62F7D7E}">
      <dsp:nvSpPr>
        <dsp:cNvPr id="0" name=""/>
        <dsp:cNvSpPr/>
      </dsp:nvSpPr>
      <dsp:spPr>
        <a:xfrm>
          <a:off x="1933735" y="1901341"/>
          <a:ext cx="738993" cy="110849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3000" r="-1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3AFBF-37C9-4BAC-B594-1EC7F75974FA}">
      <dsp:nvSpPr>
        <dsp:cNvPr id="0" name=""/>
        <dsp:cNvSpPr/>
      </dsp:nvSpPr>
      <dsp:spPr>
        <a:xfrm>
          <a:off x="5717957" y="2053831"/>
          <a:ext cx="3378256" cy="1055705"/>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36516"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Vishnu Pavan </a:t>
          </a:r>
          <a:r>
            <a:rPr lang="en-US" sz="1200" kern="1200" dirty="0" smtClean="0"/>
            <a:t>Beeram</a:t>
          </a:r>
          <a:endParaRPr lang="en-US" sz="1200" kern="1200" dirty="0"/>
        </a:p>
        <a:p>
          <a:pPr marL="57150" lvl="1" indent="-57150" algn="l" defTabSz="400050">
            <a:lnSpc>
              <a:spcPct val="90000"/>
            </a:lnSpc>
            <a:spcBef>
              <a:spcPct val="0"/>
            </a:spcBef>
            <a:spcAft>
              <a:spcPct val="15000"/>
            </a:spcAft>
            <a:buChar char="••"/>
          </a:pPr>
          <a:r>
            <a:rPr lang="en-US" sz="900" kern="1200" dirty="0" smtClean="0"/>
            <a:t>TEAS WG chair</a:t>
          </a:r>
          <a:endParaRPr lang="en-US" sz="900" kern="1200" dirty="0"/>
        </a:p>
        <a:p>
          <a:pPr marL="57150" lvl="1" indent="-57150" algn="l" defTabSz="400050">
            <a:lnSpc>
              <a:spcPct val="90000"/>
            </a:lnSpc>
            <a:spcBef>
              <a:spcPct val="0"/>
            </a:spcBef>
            <a:spcAft>
              <a:spcPct val="15000"/>
            </a:spcAft>
            <a:buChar char="••"/>
          </a:pPr>
          <a:r>
            <a:rPr lang="en-US" sz="900" kern="1200" dirty="0" smtClean="0"/>
            <a:t>Juniper</a:t>
          </a:r>
          <a:endParaRPr lang="en-US" sz="900" kern="1200" dirty="0"/>
        </a:p>
      </dsp:txBody>
      <dsp:txXfrm>
        <a:off x="5717957" y="2053831"/>
        <a:ext cx="3378256" cy="1055705"/>
      </dsp:txXfrm>
    </dsp:sp>
    <dsp:sp modelId="{2565B577-A7A3-4B7F-BBF9-C12A9C0848F7}">
      <dsp:nvSpPr>
        <dsp:cNvPr id="0" name=""/>
        <dsp:cNvSpPr/>
      </dsp:nvSpPr>
      <dsp:spPr>
        <a:xfrm>
          <a:off x="5577197" y="1901341"/>
          <a:ext cx="738993" cy="110849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7D785-87DC-430A-AADA-A3F1585F388B}"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FF48C-0821-4076-85EC-581EACA1FDC8}" type="slidenum">
              <a:rPr lang="en-US" smtClean="0"/>
              <a:t>‹#›</a:t>
            </a:fld>
            <a:endParaRPr lang="en-US"/>
          </a:p>
        </p:txBody>
      </p:sp>
    </p:spTree>
    <p:extLst>
      <p:ext uri="{BB962C8B-B14F-4D97-AF65-F5344CB8AC3E}">
        <p14:creationId xmlns:p14="http://schemas.microsoft.com/office/powerpoint/2010/main" val="366336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FF48C-0821-4076-85EC-581EACA1FDC8}" type="slidenum">
              <a:rPr lang="en-US" smtClean="0"/>
              <a:t>1</a:t>
            </a:fld>
            <a:endParaRPr lang="en-US"/>
          </a:p>
        </p:txBody>
      </p:sp>
    </p:spTree>
    <p:extLst>
      <p:ext uri="{BB962C8B-B14F-4D97-AF65-F5344CB8AC3E}">
        <p14:creationId xmlns:p14="http://schemas.microsoft.com/office/powerpoint/2010/main" val="346757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3E46ED1-5EC7-4CE4-BD74-4D2B076E4637}" type="datetime1">
              <a:rPr lang="en-US" smtClean="0"/>
              <a:t>9/8/2017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921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135F2F-E3C2-4070-A8E7-2C754D2BBB89}" type="datetime1">
              <a:rPr lang="en-US" smtClean="0"/>
              <a:t>9/8/2017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136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2D079AC-F022-4D5B-BDBA-FFD41901D09B}" type="datetime1">
              <a:rPr lang="en-US" smtClean="0"/>
              <a:t>9/8/2017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7858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9D60B3-AA7F-4DA4-B2C8-C4DF41C670AA}" type="datetime1">
              <a:rPr lang="en-US" smtClean="0"/>
              <a:t>9/8/2017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737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B30CF1F-F9E1-42A7-BE98-483BB6A6AAB5}" type="datetime1">
              <a:rPr lang="en-US" smtClean="0"/>
              <a:t>9/8/2017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7872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BEFBA3-06FD-42F4-A481-4FD2B05FC119}" type="datetime1">
              <a:rPr lang="en-US" smtClean="0"/>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241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A8C3E7-E3B6-405E-A514-F8EFEE12F34E}" type="datetime1">
              <a:rPr lang="en-US" smtClean="0"/>
              <a:t>9/8/2017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697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2216D3-B465-4EF3-A509-88A1FCDBA079}" type="datetime1">
              <a:rPr lang="en-US" smtClean="0"/>
              <a:t>9/8/2017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021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1FA30-668F-45B4-8564-758F92C50AB6}" type="datetime1">
              <a:rPr lang="en-US" smtClean="0"/>
              <a:t>9/8/2017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741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8E4D975-A69D-4D1E-AA72-CA01244B11F6}" type="datetime1">
              <a:rPr lang="en-US" smtClean="0"/>
              <a:t>9/8/2017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41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8476F7-F97C-49F8-85B5-7D601D3CBFA9}" type="datetime1">
              <a:rPr lang="en-US" smtClean="0"/>
              <a:t>9/8/2017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137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3E87D8B-B708-4687-A7E1-467F7C65C31B}" type="datetime1">
              <a:rPr lang="en-US" smtClean="0"/>
              <a:t>9/8/2017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2489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ieso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connections.iiesoc.in/sponsorshi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1191" y="298977"/>
            <a:ext cx="10993549" cy="1475013"/>
          </a:xfrm>
        </p:spPr>
        <p:txBody>
          <a:bodyPr/>
          <a:lstStyle/>
          <a:p>
            <a:r>
              <a:rPr lang="en-US" dirty="0" smtClean="0"/>
              <a:t>C</a:t>
            </a:r>
            <a:r>
              <a:rPr lang="en-US" cap="none" dirty="0" smtClean="0"/>
              <a:t>onnections</a:t>
            </a:r>
            <a:r>
              <a:rPr lang="en-US" dirty="0" smtClean="0"/>
              <a:t> – </a:t>
            </a:r>
            <a:r>
              <a:rPr lang="en-US" cap="none" dirty="0" smtClean="0"/>
              <a:t>a pre-IETF India Forum</a:t>
            </a:r>
            <a:endParaRPr lang="en-IN" dirty="0"/>
          </a:p>
        </p:txBody>
      </p:sp>
      <p:sp>
        <p:nvSpPr>
          <p:cNvPr id="3" name="Subtitle 2"/>
          <p:cNvSpPr>
            <a:spLocks noGrp="1"/>
          </p:cNvSpPr>
          <p:nvPr>
            <p:ph type="subTitle" idx="1"/>
          </p:nvPr>
        </p:nvSpPr>
        <p:spPr/>
        <p:txBody>
          <a:bodyPr>
            <a:normAutofit fontScale="92500" lnSpcReduction="20000"/>
          </a:bodyPr>
          <a:lstStyle/>
          <a:p>
            <a:r>
              <a:rPr lang="en-US" cap="none" dirty="0" smtClean="0"/>
              <a:t>Dhruv Dhody </a:t>
            </a:r>
          </a:p>
          <a:p>
            <a:r>
              <a:rPr lang="en-US" cap="none" dirty="0" smtClean="0"/>
              <a:t>Secretary of IIESoc, Senior System Architect at Huawei Technologies</a:t>
            </a:r>
            <a:endParaRPr lang="en-IN" cap="none" dirty="0"/>
          </a:p>
        </p:txBody>
      </p:sp>
      <p:sp>
        <p:nvSpPr>
          <p:cNvPr id="4" name="TextBox 3"/>
          <p:cNvSpPr txBox="1"/>
          <p:nvPr/>
        </p:nvSpPr>
        <p:spPr>
          <a:xfrm>
            <a:off x="654341" y="5905850"/>
            <a:ext cx="10830187" cy="369332"/>
          </a:xfrm>
          <a:prstGeom prst="rect">
            <a:avLst/>
          </a:prstGeom>
          <a:noFill/>
        </p:spPr>
        <p:txBody>
          <a:bodyPr wrap="square" rtlCol="0">
            <a:spAutoFit/>
          </a:bodyPr>
          <a:lstStyle/>
          <a:p>
            <a:pPr algn="r"/>
            <a:r>
              <a:rPr lang="en-US" dirty="0" smtClean="0">
                <a:hlinkClick r:id="rId3"/>
              </a:rPr>
              <a:t>https://iiesoc.in </a:t>
            </a:r>
            <a:endParaRPr lang="en-IN" dirty="0"/>
          </a:p>
        </p:txBody>
      </p:sp>
      <p:sp>
        <p:nvSpPr>
          <p:cNvPr id="5" name="TextBox 4"/>
          <p:cNvSpPr txBox="1"/>
          <p:nvPr/>
        </p:nvSpPr>
        <p:spPr>
          <a:xfrm>
            <a:off x="581191" y="5905850"/>
            <a:ext cx="4334758" cy="369332"/>
          </a:xfrm>
          <a:prstGeom prst="rect">
            <a:avLst/>
          </a:prstGeom>
          <a:noFill/>
        </p:spPr>
        <p:txBody>
          <a:bodyPr wrap="square" rtlCol="0">
            <a:spAutoFit/>
          </a:bodyPr>
          <a:lstStyle/>
          <a:p>
            <a:r>
              <a:rPr lang="en-US" dirty="0" smtClean="0">
                <a:solidFill>
                  <a:schemeClr val="accent1">
                    <a:lumMod val="20000"/>
                    <a:lumOff val="80000"/>
                  </a:schemeClr>
                </a:solidFill>
              </a:rPr>
              <a:t>India Internet Engineering Society</a:t>
            </a:r>
            <a:endParaRPr lang="en-IN" dirty="0">
              <a:solidFill>
                <a:schemeClr val="accent1">
                  <a:lumMod val="20000"/>
                  <a:lumOff val="80000"/>
                </a:scheme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4173" y="676105"/>
            <a:ext cx="1780355" cy="2195770"/>
          </a:xfrm>
          <a:prstGeom prst="rect">
            <a:avLst/>
          </a:prstGeom>
        </p:spPr>
      </p:pic>
      <p:sp>
        <p:nvSpPr>
          <p:cNvPr id="7" name="Rectangle 6"/>
          <p:cNvSpPr/>
          <p:nvPr/>
        </p:nvSpPr>
        <p:spPr>
          <a:xfrm>
            <a:off x="4515162" y="4270908"/>
            <a:ext cx="3108543" cy="923330"/>
          </a:xfrm>
          <a:prstGeom prst="rect">
            <a:avLst/>
          </a:prstGeom>
        </p:spPr>
        <p:txBody>
          <a:bodyPr wrap="none">
            <a:spAutoFit/>
          </a:bodyPr>
          <a:lstStyle/>
          <a:p>
            <a:pPr algn="ctr"/>
            <a:r>
              <a:rPr lang="en-US" dirty="0">
                <a:solidFill>
                  <a:schemeClr val="accent1">
                    <a:lumMod val="20000"/>
                    <a:lumOff val="80000"/>
                  </a:schemeClr>
                </a:solidFill>
              </a:rPr>
              <a:t>November 8-9, </a:t>
            </a:r>
            <a:r>
              <a:rPr lang="en-US" dirty="0" smtClean="0">
                <a:solidFill>
                  <a:schemeClr val="accent1">
                    <a:lumMod val="20000"/>
                    <a:lumOff val="80000"/>
                  </a:schemeClr>
                </a:solidFill>
              </a:rPr>
              <a:t>2017</a:t>
            </a:r>
          </a:p>
          <a:p>
            <a:pPr algn="ctr"/>
            <a:r>
              <a:rPr lang="en-US" dirty="0">
                <a:solidFill>
                  <a:schemeClr val="accent2"/>
                </a:solidFill>
              </a:rPr>
              <a:t>https</a:t>
            </a:r>
            <a:r>
              <a:rPr lang="en-US" dirty="0" smtClean="0">
                <a:solidFill>
                  <a:schemeClr val="accent2"/>
                </a:solidFill>
              </a:rPr>
              <a:t>://connections.iiesoc.in/</a:t>
            </a:r>
          </a:p>
          <a:p>
            <a:pPr algn="ctr"/>
            <a:endParaRPr lang="en-US" dirty="0">
              <a:solidFill>
                <a:schemeClr val="accent1">
                  <a:lumMod val="20000"/>
                  <a:lumOff val="80000"/>
                </a:schemeClr>
              </a:solidFill>
            </a:endParaRPr>
          </a:p>
        </p:txBody>
      </p:sp>
    </p:spTree>
    <p:extLst>
      <p:ext uri="{BB962C8B-B14F-4D97-AF65-F5344CB8AC3E}">
        <p14:creationId xmlns:p14="http://schemas.microsoft.com/office/powerpoint/2010/main" val="2598598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ormAutofit/>
          </a:bodyPr>
          <a:lstStyle/>
          <a:p>
            <a:pPr fontAlgn="base"/>
            <a:r>
              <a:rPr lang="en-US" sz="2400" dirty="0"/>
              <a:t>Discuss the interests and issues important to the network deployment, operation and design of networks in India as they impact IETF standards.</a:t>
            </a:r>
            <a:endParaRPr lang="en-US" sz="2400" b="1" dirty="0"/>
          </a:p>
          <a:p>
            <a:pPr fontAlgn="base"/>
            <a:r>
              <a:rPr lang="en-US" sz="2400" dirty="0"/>
              <a:t>Educate and prepare new members for IETF involvement. </a:t>
            </a:r>
            <a:endParaRPr lang="en-US" sz="2400" dirty="0" smtClean="0"/>
          </a:p>
          <a:p>
            <a:pPr lvl="1" fontAlgn="base"/>
            <a:r>
              <a:rPr lang="en-US" sz="2000" dirty="0" smtClean="0"/>
              <a:t>Facilitate </a:t>
            </a:r>
            <a:r>
              <a:rPr lang="en-US" sz="2000" dirty="0"/>
              <a:t>member involvement in IETF areas.   </a:t>
            </a:r>
            <a:endParaRPr lang="en-US" sz="2000" b="1" dirty="0"/>
          </a:p>
          <a:p>
            <a:pPr fontAlgn="base"/>
            <a:r>
              <a:rPr lang="en-US" sz="2400" dirty="0"/>
              <a:t>Provide information, guidance and direction to assist Indian community in involvement in the IETF</a:t>
            </a:r>
            <a:r>
              <a:rPr lang="en-US" sz="2400" dirty="0" smtClean="0"/>
              <a:t>.</a:t>
            </a:r>
            <a:endParaRPr lang="en-US" sz="24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spTree>
    <p:extLst>
      <p:ext uri="{BB962C8B-B14F-4D97-AF65-F5344CB8AC3E}">
        <p14:creationId xmlns:p14="http://schemas.microsoft.com/office/powerpoint/2010/main" val="165342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9798023"/>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spTree>
    <p:extLst>
      <p:ext uri="{BB962C8B-B14F-4D97-AF65-F5344CB8AC3E}">
        <p14:creationId xmlns:p14="http://schemas.microsoft.com/office/powerpoint/2010/main" val="223246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724" y="2387437"/>
            <a:ext cx="7362825" cy="3667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54" y="2313296"/>
            <a:ext cx="7315200" cy="3933825"/>
          </a:xfrm>
          <a:prstGeom prst="rect">
            <a:avLst/>
          </a:prstGeom>
        </p:spPr>
      </p:pic>
      <p:sp>
        <p:nvSpPr>
          <p:cNvPr id="8" name="Rounded Rectangle 7"/>
          <p:cNvSpPr/>
          <p:nvPr/>
        </p:nvSpPr>
        <p:spPr>
          <a:xfrm>
            <a:off x="8130746" y="1919416"/>
            <a:ext cx="2875005" cy="3938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Hackathon (9</a:t>
            </a:r>
            <a:r>
              <a:rPr lang="en-US" baseline="30000" dirty="0" smtClean="0"/>
              <a:t>th</a:t>
            </a:r>
            <a:r>
              <a:rPr lang="en-US" dirty="0" smtClean="0"/>
              <a:t> Nov)</a:t>
            </a:r>
            <a:endParaRPr lang="en-US" dirty="0"/>
          </a:p>
        </p:txBody>
      </p:sp>
      <p:sp>
        <p:nvSpPr>
          <p:cNvPr id="9" name="Rounded Rectangle 8"/>
          <p:cNvSpPr/>
          <p:nvPr/>
        </p:nvSpPr>
        <p:spPr>
          <a:xfrm>
            <a:off x="98854" y="1919416"/>
            <a:ext cx="2875005" cy="3938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Main Event (8</a:t>
            </a:r>
            <a:r>
              <a:rPr lang="en-US" baseline="30000" dirty="0" smtClean="0"/>
              <a:t>th</a:t>
            </a:r>
            <a:r>
              <a:rPr lang="en-US" dirty="0" smtClean="0"/>
              <a:t> Nov)</a:t>
            </a:r>
            <a:endParaRPr lang="en-US" dirty="0"/>
          </a:p>
        </p:txBody>
      </p:sp>
    </p:spTree>
    <p:extLst>
      <p:ext uri="{BB962C8B-B14F-4D97-AF65-F5344CB8AC3E}">
        <p14:creationId xmlns:p14="http://schemas.microsoft.com/office/powerpoint/2010/main" val="2630893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Tracks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369163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spTree>
    <p:extLst>
      <p:ext uri="{BB962C8B-B14F-4D97-AF65-F5344CB8AC3E}">
        <p14:creationId xmlns:p14="http://schemas.microsoft.com/office/powerpoint/2010/main" val="193114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Speakers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75440467"/>
              </p:ext>
            </p:extLst>
          </p:nvPr>
        </p:nvGraphicFramePr>
        <p:xfrm>
          <a:off x="581025" y="1763378"/>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sp>
        <p:nvSpPr>
          <p:cNvPr id="3" name="Rounded Rectangle 2"/>
          <p:cNvSpPr/>
          <p:nvPr/>
        </p:nvSpPr>
        <p:spPr>
          <a:xfrm>
            <a:off x="581192" y="5511114"/>
            <a:ext cx="11029615" cy="445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Many more speakers from India from Vendors, Academia, </a:t>
            </a:r>
            <a:r>
              <a:rPr lang="en-US" dirty="0" err="1" smtClean="0"/>
              <a:t>Opensource</a:t>
            </a:r>
            <a:r>
              <a:rPr lang="en-US" dirty="0" smtClean="0"/>
              <a:t> space….</a:t>
            </a:r>
            <a:endParaRPr lang="en-US" dirty="0"/>
          </a:p>
        </p:txBody>
      </p:sp>
    </p:spTree>
    <p:extLst>
      <p:ext uri="{BB962C8B-B14F-4D97-AF65-F5344CB8AC3E}">
        <p14:creationId xmlns:p14="http://schemas.microsoft.com/office/powerpoint/2010/main" val="1237407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Hackathon</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t>Hackathons</a:t>
            </a:r>
            <a:r>
              <a:rPr lang="en-US" dirty="0"/>
              <a:t> encourage developers to collaborate and develop utilities, ideas, running code and solutions that show practical implementations of IETF standards. Hackathon will be held on 9th November</a:t>
            </a:r>
            <a:r>
              <a:rPr lang="en-US" dirty="0" smtClean="0"/>
              <a:t>.</a:t>
            </a:r>
          </a:p>
          <a:p>
            <a:r>
              <a:rPr lang="en-US" dirty="0"/>
              <a:t>This is also an excellent mechanism to participate in IETF by bringing in the implementation experience and providing useful comments to, in-progress standards</a:t>
            </a:r>
            <a:r>
              <a:rPr lang="en-US" dirty="0" smtClean="0"/>
              <a:t>.</a:t>
            </a:r>
          </a:p>
          <a:p>
            <a:pPr fontAlgn="base"/>
            <a:r>
              <a:rPr lang="en-US" dirty="0"/>
              <a:t>Goals -</a:t>
            </a:r>
          </a:p>
          <a:p>
            <a:pPr lvl="1" fontAlgn="base"/>
            <a:r>
              <a:rPr lang="en-US" dirty="0"/>
              <a:t>Advance pace and relevance of IETF standard activities from India by bringing in the Indian ICT &amp; developers to collaborate on implementing above cited technologies.</a:t>
            </a:r>
          </a:p>
          <a:p>
            <a:pPr lvl="1" fontAlgn="base"/>
            <a:r>
              <a:rPr lang="en-US" dirty="0"/>
              <a:t>Provide Hackathon as an entry point for developers and engineers to join IETF activities by initially providing implementation experience, later collaborating on standards, take part in IETF Hackathon activities.</a:t>
            </a:r>
          </a:p>
          <a:p>
            <a:pPr lvl="1" fontAlgn="base"/>
            <a:r>
              <a:rPr lang="en-US" dirty="0"/>
              <a:t>Educate new developers and expose them to  new standards in IETF</a:t>
            </a:r>
          </a:p>
          <a:p>
            <a:pPr lvl="1" fontAlgn="base"/>
            <a:r>
              <a:rPr lang="en-US" dirty="0"/>
              <a:t>Bring interoperability concerns and newer features (possibly from an Indian and/or Industry/ISP </a:t>
            </a:r>
            <a:r>
              <a:rPr lang="en-US" dirty="0" smtClean="0"/>
              <a:t>context</a:t>
            </a:r>
          </a:p>
          <a:p>
            <a:pPr fontAlgn="base"/>
            <a:r>
              <a:rPr lang="en-US" dirty="0"/>
              <a:t>Suggested Project/ Technologies Areas </a:t>
            </a:r>
            <a:endParaRPr lang="en-US" dirty="0" smtClean="0"/>
          </a:p>
          <a:p>
            <a:pPr lvl="1" fontAlgn="base"/>
            <a:r>
              <a:rPr lang="en-US" dirty="0" smtClean="0"/>
              <a:t>IOT, Security/TLS, SDN, DNS, QUIC/HTTP 2.0</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708" y="749578"/>
            <a:ext cx="745099" cy="918955"/>
          </a:xfrm>
          <a:prstGeom prst="rect">
            <a:avLst/>
          </a:prstGeom>
        </p:spPr>
      </p:pic>
    </p:spTree>
    <p:extLst>
      <p:ext uri="{BB962C8B-B14F-4D97-AF65-F5344CB8AC3E}">
        <p14:creationId xmlns:p14="http://schemas.microsoft.com/office/powerpoint/2010/main" val="288687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OUT!</a:t>
            </a:r>
            <a:endParaRPr lang="en-US" dirty="0"/>
          </a:p>
        </p:txBody>
      </p:sp>
      <p:sp>
        <p:nvSpPr>
          <p:cNvPr id="3" name="Content Placeholder 2"/>
          <p:cNvSpPr>
            <a:spLocks noGrp="1"/>
          </p:cNvSpPr>
          <p:nvPr>
            <p:ph idx="1"/>
          </p:nvPr>
        </p:nvSpPr>
        <p:spPr/>
        <p:txBody>
          <a:bodyPr>
            <a:normAutofit/>
          </a:bodyPr>
          <a:lstStyle/>
          <a:p>
            <a:r>
              <a:rPr lang="en-US" dirty="0"/>
              <a:t>Mark your </a:t>
            </a:r>
            <a:r>
              <a:rPr lang="en-US" dirty="0" smtClean="0"/>
              <a:t>calendars </a:t>
            </a:r>
            <a:r>
              <a:rPr lang="en-US" dirty="0"/>
              <a:t>and make sure to attend the </a:t>
            </a:r>
            <a:r>
              <a:rPr lang="en-US" dirty="0" smtClean="0"/>
              <a:t>event, and use this opportunity!  </a:t>
            </a:r>
            <a:endParaRPr lang="en-US" dirty="0"/>
          </a:p>
          <a:p>
            <a:r>
              <a:rPr lang="en-US" dirty="0" smtClean="0"/>
              <a:t>Please publicize the event in your organization and groups</a:t>
            </a:r>
            <a:endParaRPr lang="en-US" dirty="0"/>
          </a:p>
          <a:p>
            <a:r>
              <a:rPr lang="en-US" dirty="0" smtClean="0"/>
              <a:t>Please volunteer for the event and help us, in making it a success.</a:t>
            </a:r>
          </a:p>
          <a:p>
            <a:r>
              <a:rPr lang="en-US" dirty="0" smtClean="0"/>
              <a:t>If your organization would be interested in sponsorship, please link us up. </a:t>
            </a:r>
          </a:p>
          <a:p>
            <a:pPr lvl="1"/>
            <a:r>
              <a:rPr lang="en-US" dirty="0" smtClean="0"/>
              <a:t>Details </a:t>
            </a:r>
            <a:r>
              <a:rPr lang="en-US" dirty="0"/>
              <a:t>at - </a:t>
            </a:r>
            <a:r>
              <a:rPr lang="en-US" dirty="0">
                <a:hlinkClick r:id="rId2"/>
              </a:rPr>
              <a:t>https://</a:t>
            </a:r>
            <a:r>
              <a:rPr lang="en-US" dirty="0" smtClean="0">
                <a:hlinkClick r:id="rId2"/>
              </a:rPr>
              <a:t>www.connections.iiesoc.in/sponsorship</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122119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t="14419" b="14419"/>
          <a:stretch>
            <a:fillRect/>
          </a:stretch>
        </p:blipFill>
        <p:spPr>
          <a:xfrm>
            <a:off x="447675" y="600075"/>
            <a:ext cx="11290300" cy="5356225"/>
          </a:xfrm>
        </p:spPr>
      </p:pic>
    </p:spTree>
    <p:extLst>
      <p:ext uri="{BB962C8B-B14F-4D97-AF65-F5344CB8AC3E}">
        <p14:creationId xmlns:p14="http://schemas.microsoft.com/office/powerpoint/2010/main" val="3939887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653</TotalTime>
  <Words>555</Words>
  <Application>Microsoft Office PowerPoint</Application>
  <PresentationFormat>Widescreen</PresentationFormat>
  <Paragraphs>79</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Gill Sans MT</vt:lpstr>
      <vt:lpstr>Calibri</vt:lpstr>
      <vt:lpstr>Wingdings 2</vt:lpstr>
      <vt:lpstr>Dividend</vt:lpstr>
      <vt:lpstr>Connections – a pre-IETF India Forum</vt:lpstr>
      <vt:lpstr>Purpose</vt:lpstr>
      <vt:lpstr>Format</vt:lpstr>
      <vt:lpstr>Format</vt:lpstr>
      <vt:lpstr>Technology Tracks</vt:lpstr>
      <vt:lpstr>Speakers</vt:lpstr>
      <vt:lpstr>Hackathon</vt:lpstr>
      <vt:lpstr>Help OUT!</vt:lpstr>
      <vt:lpstr>PowerPoint Presentation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IIESoc</dc:title>
  <dc:creator>Dhruv Dhody</dc:creator>
  <cp:lastModifiedBy>Dhruv Dhody</cp:lastModifiedBy>
  <cp:revision>65</cp:revision>
  <dcterms:created xsi:type="dcterms:W3CDTF">2017-09-06T13:49:39Z</dcterms:created>
  <dcterms:modified xsi:type="dcterms:W3CDTF">2017-09-08T05:14:14Z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(2)y7cmNK/+g58v7e2NS1S9/r0ySpY/D/VugQKQFwbHVdkzEbtpMmAG/Y2Sj0zstPo8PBp9uOIt
IGMgxHSuG071oeTzb3u2u4OigbZ0DJLywbDVCEjDZSX73E/Uo86zc+6kfL0l2g7iNV9eM8Qe
oganp5qtyxPEo+jmDBluyRx5e5UIJvYZMvDOIYM195ZUvbyijnE67BtMnUqCpCsGkWQuyaqC
BVbCfhJso73ruiCwDY</vt:lpwstr>
  </property>
  <property fmtid="{D5CDD505-2E9C-101B-9397-08002B2CF9AE}" pid="3" name="_2015_ms_pID_7253431">
    <vt:lpwstr>fsBw8L1C1iBzfXmI8bMfatHknd4n7vZ5k8A9u6sz3EPxfVbaxA2S48
J7heVf3ruUeZKmvdj4HArPGG7gQuTCZ9GdrLe13gLH5AyXRG0TBGcVaC1rx5jvRLcwHR7PlM
XWZVhC5f1ktfIeKCPYKTHzHKUF65LStVIl5DNBIsd3d/JWo9Aj1osd3hLpPTauA6eUI=</vt:lpwstr>
  </property>
</Properties>
</file>